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3"/>
  </p:sldMasterIdLst>
  <p:notesMasterIdLst>
    <p:notesMasterId r:id="rId22"/>
  </p:notesMasterIdLst>
  <p:handoutMasterIdLst>
    <p:handoutMasterId r:id="rId23"/>
  </p:handoutMasterIdLst>
  <p:sldIdLst>
    <p:sldId id="269" r:id="rId4"/>
    <p:sldId id="271" r:id="rId5"/>
    <p:sldId id="329" r:id="rId6"/>
    <p:sldId id="327" r:id="rId7"/>
    <p:sldId id="315" r:id="rId8"/>
    <p:sldId id="316" r:id="rId9"/>
    <p:sldId id="317" r:id="rId10"/>
    <p:sldId id="318" r:id="rId11"/>
    <p:sldId id="322" r:id="rId12"/>
    <p:sldId id="323" r:id="rId13"/>
    <p:sldId id="306" r:id="rId14"/>
    <p:sldId id="303" r:id="rId15"/>
    <p:sldId id="287" r:id="rId16"/>
    <p:sldId id="321" r:id="rId17"/>
    <p:sldId id="305" r:id="rId18"/>
    <p:sldId id="319" r:id="rId19"/>
    <p:sldId id="295" r:id="rId20"/>
    <p:sldId id="328" r:id="rId21"/>
  </p:sldIdLst>
  <p:sldSz cx="9144000" cy="6858000" type="screen4x3"/>
  <p:notesSz cx="6797675" cy="9926638"/>
  <p:defaultTextStyle>
    <a:defPPr>
      <a:defRPr lang="en-US"/>
    </a:defPPr>
    <a:lvl1pPr algn="l" defTabSz="457200"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1092">
          <p15:clr>
            <a:srgbClr val="A4A3A4"/>
          </p15:clr>
        </p15:guide>
        <p15:guide id="2" pos="2880">
          <p15:clr>
            <a:srgbClr val="A4A3A4"/>
          </p15:clr>
        </p15:guide>
      </p15:sldGuideLst>
    </p:ext>
    <p:ext uri="{2D200454-40CA-4A62-9FC3-DE9A4176ACB9}">
      <p15:notesGuideLst xmlns:p15="http://schemas.microsoft.com/office/powerpoint/2012/main">
        <p15:guide id="1" orient="horz" pos="3127" userDrawn="1">
          <p15:clr>
            <a:srgbClr val="A4A3A4"/>
          </p15:clr>
        </p15:guide>
        <p15:guide id="2" pos="2141"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35A0BC9-A2DE-4D66-577D-8038F80BFA11}" v="84" dt="2023-04-12T06:13:08.921"/>
    <p1510:client id="{29600BD7-AA87-C28C-9BB0-A70363B028C6}" v="55" dt="2023-04-12T07:58:16.072"/>
    <p1510:client id="{B0E9575D-5E67-D174-FF5D-F803B74E960B}" v="221" dt="2023-04-12T12:36:07.829"/>
    <p1510:client id="{C14EE07E-CBFA-1A07-7F9D-683E8DC2EAE6}" v="352" dt="2023-04-12T07:00:27.064"/>
    <p1510:client id="{C535F561-0D1F-EB40-B12E-8106EBDF8935}" v="158" dt="2023-04-12T07:24:15.44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73A0DAA-6AF3-43AB-8588-CEC1D06C72B9}" styleName="Stijl, gemiddeld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Stijl, gemiddeld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D5ABB26-0587-4C30-8999-92F81FD0307C}" styleName="Geen stijl, gee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0A15C55-8517-42AA-B614-E9B94910E393}" styleName="Stijl, gemiddeld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9" d="100"/>
          <a:sy n="69" d="100"/>
        </p:scale>
        <p:origin x="1596" y="78"/>
      </p:cViewPr>
      <p:guideLst>
        <p:guide orient="horz" pos="1092"/>
        <p:guide pos="2880"/>
      </p:guideLst>
    </p:cSldViewPr>
  </p:slideViewPr>
  <p:notesTextViewPr>
    <p:cViewPr>
      <p:scale>
        <a:sx n="1" d="1"/>
        <a:sy n="1" d="1"/>
      </p:scale>
      <p:origin x="0" y="0"/>
    </p:cViewPr>
  </p:notesTextViewPr>
  <p:notesViewPr>
    <p:cSldViewPr snapToGrid="0">
      <p:cViewPr>
        <p:scale>
          <a:sx n="1" d="2"/>
          <a:sy n="1" d="2"/>
        </p:scale>
        <p:origin x="0" y="0"/>
      </p:cViewPr>
      <p:guideLst>
        <p:guide orient="horz" pos="3127"/>
        <p:guide pos="2141"/>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heme" Target="theme/theme1.xml"/><Relationship Id="rId3" Type="http://schemas.openxmlformats.org/officeDocument/2006/relationships/slideMaster" Target="slideMasters/slideMaster1.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handoutMaster" Target="handoutMasters/handoutMaster1.xml"/><Relationship Id="rId28" Type="http://schemas.microsoft.com/office/2015/10/relationships/revisionInfo" Target="revisionInfo.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notesMaster" Target="notesMasters/notes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ACD8E17-B075-9543-8711-F82DF4891BC9}"/>
              </a:ext>
            </a:extLst>
          </p:cNvPr>
          <p:cNvSpPr>
            <a:spLocks noGrp="1"/>
          </p:cNvSpPr>
          <p:nvPr>
            <p:ph type="hdr" sz="quarter"/>
          </p:nvPr>
        </p:nvSpPr>
        <p:spPr>
          <a:xfrm>
            <a:off x="0" y="0"/>
            <a:ext cx="2945659" cy="496332"/>
          </a:xfrm>
          <a:prstGeom prst="rect">
            <a:avLst/>
          </a:prstGeom>
        </p:spPr>
        <p:txBody>
          <a:bodyPr vert="horz" lIns="91440" tIns="45720" rIns="91440" bIns="45720" rtlCol="0"/>
          <a:lstStyle>
            <a:lvl1pPr algn="l" eaLnBrk="1" fontAlgn="auto" hangingPunct="1">
              <a:spcBef>
                <a:spcPts val="0"/>
              </a:spcBef>
              <a:spcAft>
                <a:spcPts val="0"/>
              </a:spcAft>
              <a:defRPr sz="1200">
                <a:latin typeface="+mn-lt"/>
                <a:cs typeface="+mn-cs"/>
              </a:defRPr>
            </a:lvl1pPr>
          </a:lstStyle>
          <a:p>
            <a:pPr>
              <a:defRPr/>
            </a:pPr>
            <a:endParaRPr lang="en-US"/>
          </a:p>
        </p:txBody>
      </p:sp>
      <p:sp>
        <p:nvSpPr>
          <p:cNvPr id="3" name="Date Placeholder 2">
            <a:extLst>
              <a:ext uri="{FF2B5EF4-FFF2-40B4-BE49-F238E27FC236}">
                <a16:creationId xmlns:a16="http://schemas.microsoft.com/office/drawing/2014/main" id="{8E291DA5-295A-054C-A0A9-DADE2B4A58E6}"/>
              </a:ext>
            </a:extLst>
          </p:cNvPr>
          <p:cNvSpPr>
            <a:spLocks noGrp="1"/>
          </p:cNvSpPr>
          <p:nvPr>
            <p:ph type="dt" sz="quarter" idx="1"/>
          </p:nvPr>
        </p:nvSpPr>
        <p:spPr>
          <a:xfrm>
            <a:off x="3850443" y="0"/>
            <a:ext cx="2945659" cy="496332"/>
          </a:xfrm>
          <a:prstGeom prst="rect">
            <a:avLst/>
          </a:prstGeom>
        </p:spPr>
        <p:txBody>
          <a:bodyPr vert="horz" lIns="91440" tIns="45720" rIns="91440" bIns="45720" rtlCol="0"/>
          <a:lstStyle>
            <a:lvl1pPr algn="r" eaLnBrk="1" fontAlgn="auto" hangingPunct="1">
              <a:spcBef>
                <a:spcPts val="0"/>
              </a:spcBef>
              <a:spcAft>
                <a:spcPts val="0"/>
              </a:spcAft>
              <a:defRPr sz="1200">
                <a:latin typeface="+mn-lt"/>
                <a:cs typeface="+mn-cs"/>
              </a:defRPr>
            </a:lvl1pPr>
          </a:lstStyle>
          <a:p>
            <a:pPr>
              <a:defRPr/>
            </a:pPr>
            <a:fld id="{06974B65-B423-FD4B-9FA7-8FB12DBED109}" type="datetime1">
              <a:rPr lang="nl-NL"/>
              <a:pPr>
                <a:defRPr/>
              </a:pPr>
              <a:t>14-4-2023</a:t>
            </a:fld>
            <a:endParaRPr lang="en-US"/>
          </a:p>
        </p:txBody>
      </p:sp>
      <p:sp>
        <p:nvSpPr>
          <p:cNvPr id="4" name="Footer Placeholder 3">
            <a:extLst>
              <a:ext uri="{FF2B5EF4-FFF2-40B4-BE49-F238E27FC236}">
                <a16:creationId xmlns:a16="http://schemas.microsoft.com/office/drawing/2014/main" id="{DE6040F1-B474-7F48-BBB5-0EFFC75FEB5A}"/>
              </a:ext>
            </a:extLst>
          </p:cNvPr>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cs typeface="+mn-cs"/>
              </a:defRPr>
            </a:lvl1pPr>
          </a:lstStyle>
          <a:p>
            <a:pPr>
              <a:defRPr/>
            </a:pPr>
            <a:endParaRPr lang="en-US"/>
          </a:p>
        </p:txBody>
      </p:sp>
      <p:sp>
        <p:nvSpPr>
          <p:cNvPr id="5" name="Slide Number Placeholder 4">
            <a:extLst>
              <a:ext uri="{FF2B5EF4-FFF2-40B4-BE49-F238E27FC236}">
                <a16:creationId xmlns:a16="http://schemas.microsoft.com/office/drawing/2014/main" id="{A2DB6216-3224-924C-A786-A991FBA05FF8}"/>
              </a:ext>
            </a:extLst>
          </p:cNvPr>
          <p:cNvSpPr>
            <a:spLocks noGrp="1"/>
          </p:cNvSpPr>
          <p:nvPr>
            <p:ph type="sldNum" sz="quarter" idx="3"/>
          </p:nvPr>
        </p:nvSpPr>
        <p:spPr>
          <a:xfrm>
            <a:off x="3850443" y="9428583"/>
            <a:ext cx="2945659" cy="496332"/>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fld id="{C55190D9-E0A1-A84B-A6B5-F686FCEFB128}" type="slidenum">
              <a:rPr lang="en-US" altLang="nl-NL"/>
              <a:pPr/>
              <a:t>‹nr.›</a:t>
            </a:fld>
            <a:endParaRPr lang="en-US" altLang="nl-NL"/>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jdelijke aanduiding voor koptekst 1">
            <a:extLst>
              <a:ext uri="{FF2B5EF4-FFF2-40B4-BE49-F238E27FC236}">
                <a16:creationId xmlns:a16="http://schemas.microsoft.com/office/drawing/2014/main" id="{0EF809FE-D437-6F43-A84A-8651A9B71F04}"/>
              </a:ext>
            </a:extLst>
          </p:cNvPr>
          <p:cNvSpPr>
            <a:spLocks noGrp="1"/>
          </p:cNvSpPr>
          <p:nvPr>
            <p:ph type="hdr" sz="quarter"/>
          </p:nvPr>
        </p:nvSpPr>
        <p:spPr>
          <a:xfrm>
            <a:off x="0" y="0"/>
            <a:ext cx="2945659" cy="496332"/>
          </a:xfrm>
          <a:prstGeom prst="rect">
            <a:avLst/>
          </a:prstGeom>
        </p:spPr>
        <p:txBody>
          <a:bodyPr vert="horz" lIns="91440" tIns="45720" rIns="91440" bIns="45720" rtlCol="0"/>
          <a:lstStyle>
            <a:lvl1pPr algn="l" eaLnBrk="1" fontAlgn="auto" hangingPunct="1">
              <a:spcBef>
                <a:spcPts val="0"/>
              </a:spcBef>
              <a:spcAft>
                <a:spcPts val="0"/>
              </a:spcAft>
              <a:defRPr sz="1200">
                <a:latin typeface="+mn-lt"/>
                <a:cs typeface="+mn-cs"/>
              </a:defRPr>
            </a:lvl1pPr>
          </a:lstStyle>
          <a:p>
            <a:pPr>
              <a:defRPr/>
            </a:pPr>
            <a:endParaRPr lang="nl-NL"/>
          </a:p>
        </p:txBody>
      </p:sp>
      <p:sp>
        <p:nvSpPr>
          <p:cNvPr id="3" name="Tijdelijke aanduiding voor datum 2">
            <a:extLst>
              <a:ext uri="{FF2B5EF4-FFF2-40B4-BE49-F238E27FC236}">
                <a16:creationId xmlns:a16="http://schemas.microsoft.com/office/drawing/2014/main" id="{6E5425EF-D3EC-5B4A-85E2-83E2FB23223C}"/>
              </a:ext>
            </a:extLst>
          </p:cNvPr>
          <p:cNvSpPr>
            <a:spLocks noGrp="1"/>
          </p:cNvSpPr>
          <p:nvPr>
            <p:ph type="dt" idx="1"/>
          </p:nvPr>
        </p:nvSpPr>
        <p:spPr>
          <a:xfrm>
            <a:off x="3850443" y="0"/>
            <a:ext cx="2945659" cy="496332"/>
          </a:xfrm>
          <a:prstGeom prst="rect">
            <a:avLst/>
          </a:prstGeom>
        </p:spPr>
        <p:txBody>
          <a:bodyPr vert="horz" lIns="91440" tIns="45720" rIns="91440" bIns="45720" rtlCol="0"/>
          <a:lstStyle>
            <a:lvl1pPr algn="r" eaLnBrk="1" fontAlgn="auto" hangingPunct="1">
              <a:spcBef>
                <a:spcPts val="0"/>
              </a:spcBef>
              <a:spcAft>
                <a:spcPts val="0"/>
              </a:spcAft>
              <a:defRPr sz="1200">
                <a:latin typeface="+mn-lt"/>
                <a:cs typeface="+mn-cs"/>
              </a:defRPr>
            </a:lvl1pPr>
          </a:lstStyle>
          <a:p>
            <a:pPr>
              <a:defRPr/>
            </a:pPr>
            <a:fld id="{06C0698A-6A9E-E14B-AEED-8A5B8F3181A3}" type="datetime1">
              <a:rPr lang="nl-NL"/>
              <a:pPr>
                <a:defRPr/>
              </a:pPr>
              <a:t>14-4-2023</a:t>
            </a:fld>
            <a:endParaRPr lang="nl-NL"/>
          </a:p>
        </p:txBody>
      </p:sp>
      <p:sp>
        <p:nvSpPr>
          <p:cNvPr id="4" name="Tijdelijke aanduiding voor dia-afbeelding 3">
            <a:extLst>
              <a:ext uri="{FF2B5EF4-FFF2-40B4-BE49-F238E27FC236}">
                <a16:creationId xmlns:a16="http://schemas.microsoft.com/office/drawing/2014/main" id="{438BCC0C-FA20-A647-B40D-242300924226}"/>
              </a:ext>
            </a:extLst>
          </p:cNvPr>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pPr lvl="0"/>
            <a:endParaRPr lang="nl-NL" noProof="0"/>
          </a:p>
        </p:txBody>
      </p:sp>
      <p:sp>
        <p:nvSpPr>
          <p:cNvPr id="5" name="Tijdelijke aanduiding voor notities 4">
            <a:extLst>
              <a:ext uri="{FF2B5EF4-FFF2-40B4-BE49-F238E27FC236}">
                <a16:creationId xmlns:a16="http://schemas.microsoft.com/office/drawing/2014/main" id="{56537A2D-73ED-3C44-A189-C64B87D021A2}"/>
              </a:ext>
            </a:extLst>
          </p:cNvPr>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nl-NL" noProof="0"/>
              <a:t>Klik om de modelstijlen te bewerken</a:t>
            </a:r>
          </a:p>
          <a:p>
            <a:pPr lvl="1"/>
            <a:r>
              <a:rPr lang="nl-NL" noProof="0"/>
              <a:t>Tweede niveau</a:t>
            </a:r>
          </a:p>
          <a:p>
            <a:pPr lvl="2"/>
            <a:r>
              <a:rPr lang="nl-NL" noProof="0"/>
              <a:t>Derde niveau</a:t>
            </a:r>
          </a:p>
          <a:p>
            <a:pPr lvl="3"/>
            <a:r>
              <a:rPr lang="nl-NL" noProof="0"/>
              <a:t>Vierde niveau</a:t>
            </a:r>
          </a:p>
          <a:p>
            <a:pPr lvl="4"/>
            <a:r>
              <a:rPr lang="nl-NL" noProof="0"/>
              <a:t>Vijfde niveau</a:t>
            </a:r>
          </a:p>
        </p:txBody>
      </p:sp>
      <p:sp>
        <p:nvSpPr>
          <p:cNvPr id="6" name="Tijdelijke aanduiding voor voettekst 5">
            <a:extLst>
              <a:ext uri="{FF2B5EF4-FFF2-40B4-BE49-F238E27FC236}">
                <a16:creationId xmlns:a16="http://schemas.microsoft.com/office/drawing/2014/main" id="{C6FDD98D-43C7-5D46-BFB4-234ED99D85A2}"/>
              </a:ext>
            </a:extLst>
          </p:cNvPr>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cs typeface="+mn-cs"/>
              </a:defRPr>
            </a:lvl1pPr>
          </a:lstStyle>
          <a:p>
            <a:pPr>
              <a:defRPr/>
            </a:pPr>
            <a:endParaRPr lang="nl-NL"/>
          </a:p>
        </p:txBody>
      </p:sp>
      <p:sp>
        <p:nvSpPr>
          <p:cNvPr id="7" name="Tijdelijke aanduiding voor dianummer 6">
            <a:extLst>
              <a:ext uri="{FF2B5EF4-FFF2-40B4-BE49-F238E27FC236}">
                <a16:creationId xmlns:a16="http://schemas.microsoft.com/office/drawing/2014/main" id="{64F62F59-4F22-2347-A260-1A2336A4D8D0}"/>
              </a:ext>
            </a:extLst>
          </p:cNvPr>
          <p:cNvSpPr>
            <a:spLocks noGrp="1"/>
          </p:cNvSpPr>
          <p:nvPr>
            <p:ph type="sldNum" sz="quarter" idx="5"/>
          </p:nvPr>
        </p:nvSpPr>
        <p:spPr>
          <a:xfrm>
            <a:off x="3850443" y="9428583"/>
            <a:ext cx="2945659" cy="496332"/>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fld id="{E4F734CF-F706-C248-859B-7C89D57131E3}" type="slidenum">
              <a:rPr lang="nl-NL" altLang="nl-NL"/>
              <a:pPr/>
              <a:t>‹nr.›</a:t>
            </a:fld>
            <a:endParaRPr lang="nl-NL" altLang="nl-NL"/>
          </a:p>
        </p:txBody>
      </p:sp>
    </p:spTree>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jdelijke aanduiding voor dia-afbeelding 1">
            <a:extLst>
              <a:ext uri="{FF2B5EF4-FFF2-40B4-BE49-F238E27FC236}">
                <a16:creationId xmlns:a16="http://schemas.microsoft.com/office/drawing/2014/main" id="{B5C0EC04-046B-1F3E-676A-43B13D06105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4" name="Tijdelijke aanduiding voor notities 2">
            <a:extLst>
              <a:ext uri="{FF2B5EF4-FFF2-40B4-BE49-F238E27FC236}">
                <a16:creationId xmlns:a16="http://schemas.microsoft.com/office/drawing/2014/main" id="{770D651A-ACDC-EDBF-B229-BA8E5714EAD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nl-NL" altLang="nl-NL"/>
          </a:p>
        </p:txBody>
      </p:sp>
      <p:sp>
        <p:nvSpPr>
          <p:cNvPr id="33795" name="Tijdelijke aanduiding voor dianummer 3">
            <a:extLst>
              <a:ext uri="{FF2B5EF4-FFF2-40B4-BE49-F238E27FC236}">
                <a16:creationId xmlns:a16="http://schemas.microsoft.com/office/drawing/2014/main" id="{54920874-00C4-86E9-BA9B-816329D4FAB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727E96B3-3B96-CF42-804F-97C855E43165}" type="slidenum">
              <a:rPr lang="nl-NL" altLang="nl-NL">
                <a:latin typeface="Calibri" panose="020F0502020204030204" pitchFamily="34" charset="0"/>
              </a:rPr>
              <a:pPr/>
              <a:t>1</a:t>
            </a:fld>
            <a:endParaRPr lang="nl-NL" altLang="nl-NL">
              <a:latin typeface="Calibri" panose="020F050202020403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E4F734CF-F706-C248-859B-7C89D57131E3}" type="slidenum">
              <a:rPr lang="nl-NL" altLang="nl-NL" smtClean="0"/>
              <a:pPr/>
              <a:t>12</a:t>
            </a:fld>
            <a:endParaRPr lang="nl-NL" altLang="nl-NL"/>
          </a:p>
        </p:txBody>
      </p:sp>
    </p:spTree>
    <p:extLst>
      <p:ext uri="{BB962C8B-B14F-4D97-AF65-F5344CB8AC3E}">
        <p14:creationId xmlns:p14="http://schemas.microsoft.com/office/powerpoint/2010/main" val="28590539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Tijdelijke aanduiding voor dia-afbeelding 1">
            <a:extLst>
              <a:ext uri="{FF2B5EF4-FFF2-40B4-BE49-F238E27FC236}">
                <a16:creationId xmlns:a16="http://schemas.microsoft.com/office/drawing/2014/main" id="{FEDD6BC0-4C9F-E914-D67D-D53E2A4BEB4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4" name="Tijdelijke aanduiding voor notities 2">
            <a:extLst>
              <a:ext uri="{FF2B5EF4-FFF2-40B4-BE49-F238E27FC236}">
                <a16:creationId xmlns:a16="http://schemas.microsoft.com/office/drawing/2014/main" id="{26C51B57-3D35-9FA1-20C2-9492333D4E2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l" rtl="0" fontAlgn="base">
              <a:buFont typeface="Arial" panose="020B0604020202020204" pitchFamily="34" charset="0"/>
              <a:buNone/>
            </a:pPr>
            <a:r>
              <a:rPr lang="nl-NL" sz="1800" b="0" i="0" u="none" strike="noStrike">
                <a:solidFill>
                  <a:srgbClr val="000000"/>
                </a:solidFill>
                <a:effectLst/>
                <a:latin typeface="Arial" panose="020B0604020202020204" pitchFamily="34" charset="0"/>
              </a:rPr>
              <a:t>Uit de klankbordgroep:</a:t>
            </a:r>
          </a:p>
          <a:p>
            <a:pPr algn="l" rtl="0" fontAlgn="base">
              <a:buFont typeface="Arial" panose="020B0604020202020204" pitchFamily="34" charset="0"/>
              <a:buChar char="•"/>
            </a:pPr>
            <a:r>
              <a:rPr lang="nl-NL" sz="1800" b="0" i="0" u="none" strike="noStrike">
                <a:solidFill>
                  <a:srgbClr val="000000"/>
                </a:solidFill>
                <a:effectLst/>
                <a:latin typeface="Arial" panose="020B0604020202020204" pitchFamily="34" charset="0"/>
              </a:rPr>
              <a:t>De rol van de auto: dominantie, dubbelgebruik en realisme</a:t>
            </a:r>
            <a:r>
              <a:rPr lang="en-US" sz="1800" b="0" i="0">
                <a:solidFill>
                  <a:srgbClr val="000000"/>
                </a:solidFill>
                <a:effectLst/>
                <a:latin typeface="Arial" panose="020B0604020202020204" pitchFamily="34" charset="0"/>
              </a:rPr>
              <a:t>​</a:t>
            </a:r>
            <a:endParaRPr lang="en-US" b="0" i="0">
              <a:solidFill>
                <a:srgbClr val="000000"/>
              </a:solidFill>
              <a:effectLst/>
              <a:latin typeface="Arial" panose="020B0604020202020204" pitchFamily="34" charset="0"/>
            </a:endParaRPr>
          </a:p>
          <a:p>
            <a:pPr algn="l" rtl="0" fontAlgn="base">
              <a:buFont typeface="Arial" panose="020B0604020202020204" pitchFamily="34" charset="0"/>
              <a:buChar char="•"/>
            </a:pPr>
            <a:r>
              <a:rPr lang="nl-NL" sz="1800" b="0" i="0" u="none" strike="noStrike">
                <a:solidFill>
                  <a:srgbClr val="000000"/>
                </a:solidFill>
                <a:effectLst/>
                <a:latin typeface="Arial" panose="020B0604020202020204" pitchFamily="34" charset="0"/>
              </a:rPr>
              <a:t>Verkeerscirculatie in de wijk: éénrichtingverkeer, doorgaand en sluipverkeer, Fahrenheitstraat</a:t>
            </a:r>
            <a:r>
              <a:rPr lang="en-US" sz="1800" b="0" i="0">
                <a:solidFill>
                  <a:srgbClr val="000000"/>
                </a:solidFill>
                <a:effectLst/>
                <a:latin typeface="Arial" panose="020B0604020202020204" pitchFamily="34" charset="0"/>
              </a:rPr>
              <a:t>​</a:t>
            </a:r>
            <a:endParaRPr lang="en-US" b="0" i="0">
              <a:solidFill>
                <a:srgbClr val="000000"/>
              </a:solidFill>
              <a:effectLst/>
              <a:latin typeface="Arial" panose="020B0604020202020204" pitchFamily="34" charset="0"/>
            </a:endParaRPr>
          </a:p>
          <a:p>
            <a:pPr algn="l" rtl="0" fontAlgn="base">
              <a:buFont typeface="Arial" panose="020B0604020202020204" pitchFamily="34" charset="0"/>
              <a:buChar char="•"/>
            </a:pPr>
            <a:r>
              <a:rPr lang="nl-NL" sz="1800" b="0" i="0" u="none" strike="noStrike">
                <a:solidFill>
                  <a:srgbClr val="000000"/>
                </a:solidFill>
                <a:effectLst/>
                <a:latin typeface="Arial" panose="020B0604020202020204" pitchFamily="34" charset="0"/>
              </a:rPr>
              <a:t>Fietsvoorzieningen: fietsen van de stoep, fietsstraten</a:t>
            </a:r>
            <a:r>
              <a:rPr lang="en-US" sz="1800" b="0" i="0">
                <a:solidFill>
                  <a:srgbClr val="000000"/>
                </a:solidFill>
                <a:effectLst/>
                <a:latin typeface="Arial" panose="020B0604020202020204" pitchFamily="34" charset="0"/>
              </a:rPr>
              <a:t>​</a:t>
            </a:r>
            <a:endParaRPr lang="en-US" b="0" i="0">
              <a:solidFill>
                <a:srgbClr val="000000"/>
              </a:solidFill>
              <a:effectLst/>
              <a:latin typeface="Arial" panose="020B0604020202020204" pitchFamily="34" charset="0"/>
            </a:endParaRPr>
          </a:p>
          <a:p>
            <a:pPr algn="l" rtl="0" fontAlgn="base">
              <a:buFont typeface="Arial" panose="020B0604020202020204" pitchFamily="34" charset="0"/>
              <a:buChar char="•"/>
            </a:pPr>
            <a:r>
              <a:rPr lang="nl-NL" sz="1800" b="0" i="0" u="none" strike="noStrike">
                <a:solidFill>
                  <a:srgbClr val="000000"/>
                </a:solidFill>
                <a:effectLst/>
                <a:latin typeface="Arial" panose="020B0604020202020204" pitchFamily="34" charset="0"/>
              </a:rPr>
              <a:t>Verkeersveiligheid schoolomgeving: haal- en brengverkeer</a:t>
            </a:r>
            <a:r>
              <a:rPr lang="en-US" sz="1800" b="0" i="0">
                <a:solidFill>
                  <a:srgbClr val="000000"/>
                </a:solidFill>
                <a:effectLst/>
                <a:latin typeface="Arial" panose="020B0604020202020204" pitchFamily="34" charset="0"/>
              </a:rPr>
              <a:t>​</a:t>
            </a:r>
            <a:endParaRPr lang="en-US" b="0" i="0">
              <a:solidFill>
                <a:srgbClr val="000000"/>
              </a:solidFill>
              <a:effectLst/>
              <a:latin typeface="Arial" panose="020B0604020202020204" pitchFamily="34" charset="0"/>
            </a:endParaRPr>
          </a:p>
          <a:p>
            <a:pPr algn="l" rtl="0" fontAlgn="base">
              <a:buFont typeface="Arial" panose="020B0604020202020204" pitchFamily="34" charset="0"/>
              <a:buChar char="•"/>
            </a:pPr>
            <a:r>
              <a:rPr lang="nl-NL" sz="1800" b="0" i="0" u="none" strike="noStrike">
                <a:solidFill>
                  <a:srgbClr val="000000"/>
                </a:solidFill>
                <a:effectLst/>
                <a:latin typeface="Arial" panose="020B0604020202020204" pitchFamily="34" charset="0"/>
              </a:rPr>
              <a:t>Ruimte voor ontmoeten, groen en spelende kinderen</a:t>
            </a:r>
            <a:r>
              <a:rPr lang="en-US" sz="1800" b="0" i="0">
                <a:solidFill>
                  <a:srgbClr val="000000"/>
                </a:solidFill>
                <a:effectLst/>
                <a:latin typeface="Arial" panose="020B0604020202020204" pitchFamily="34" charset="0"/>
              </a:rPr>
              <a:t>​</a:t>
            </a:r>
            <a:endParaRPr lang="en-US" b="0" i="0">
              <a:solidFill>
                <a:srgbClr val="000000"/>
              </a:solidFill>
              <a:effectLst/>
              <a:latin typeface="Arial" panose="020B0604020202020204" pitchFamily="34" charset="0"/>
            </a:endParaRPr>
          </a:p>
          <a:p>
            <a:pPr algn="l" rtl="0" fontAlgn="base"/>
            <a:r>
              <a:rPr lang="nl-NL" sz="1800" b="0" i="0">
                <a:solidFill>
                  <a:srgbClr val="000000"/>
                </a:solidFill>
                <a:effectLst/>
                <a:latin typeface="Arial" panose="020B0604020202020204" pitchFamily="34" charset="0"/>
              </a:rPr>
              <a:t>​</a:t>
            </a:r>
            <a:endParaRPr lang="nl-NL" b="0" i="0">
              <a:solidFill>
                <a:srgbClr val="000000"/>
              </a:solidFill>
              <a:effectLst/>
              <a:latin typeface="Segoe UI" panose="020F0502020204030204" pitchFamily="34" charset="0"/>
            </a:endParaRPr>
          </a:p>
          <a:p>
            <a:endParaRPr lang="nl-NL" altLang="nl-NL"/>
          </a:p>
        </p:txBody>
      </p:sp>
      <p:sp>
        <p:nvSpPr>
          <p:cNvPr id="13315" name="Tijdelijke aanduiding voor dianummer 3">
            <a:extLst>
              <a:ext uri="{FF2B5EF4-FFF2-40B4-BE49-F238E27FC236}">
                <a16:creationId xmlns:a16="http://schemas.microsoft.com/office/drawing/2014/main" id="{4BD36A29-A6A0-A326-3736-EC87D85CF03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7C325B95-B9EB-364E-A868-E5629C291D37}" type="slidenum">
              <a:rPr lang="nl-NL" altLang="nl-NL">
                <a:latin typeface="Calibri" panose="020F0502020204030204" pitchFamily="34" charset="0"/>
              </a:rPr>
              <a:pPr/>
              <a:t>13</a:t>
            </a:fld>
            <a:endParaRPr lang="nl-NL" altLang="nl-NL">
              <a:latin typeface="Calibri" panose="020F050202020403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nl-NL" sz="1200"/>
              <a:t>11 % respons op enquête</a:t>
            </a:r>
          </a:p>
          <a:p>
            <a:endParaRPr lang="nl-NL"/>
          </a:p>
        </p:txBody>
      </p:sp>
      <p:sp>
        <p:nvSpPr>
          <p:cNvPr id="4" name="Tijdelijke aanduiding voor dianummer 3"/>
          <p:cNvSpPr>
            <a:spLocks noGrp="1"/>
          </p:cNvSpPr>
          <p:nvPr>
            <p:ph type="sldNum" sz="quarter" idx="5"/>
          </p:nvPr>
        </p:nvSpPr>
        <p:spPr/>
        <p:txBody>
          <a:bodyPr/>
          <a:lstStyle/>
          <a:p>
            <a:fld id="{E4F734CF-F706-C248-859B-7C89D57131E3}" type="slidenum">
              <a:rPr lang="nl-NL" altLang="nl-NL" smtClean="0"/>
              <a:pPr/>
              <a:t>14</a:t>
            </a:fld>
            <a:endParaRPr lang="nl-NL" altLang="nl-NL"/>
          </a:p>
        </p:txBody>
      </p:sp>
    </p:spTree>
    <p:extLst>
      <p:ext uri="{BB962C8B-B14F-4D97-AF65-F5344CB8AC3E}">
        <p14:creationId xmlns:p14="http://schemas.microsoft.com/office/powerpoint/2010/main" val="3457361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Je geen auto hebt maar ook een plek ter grootte van een parkeerplek wil. Niet voor je auto, maar voor iets anders. Voor de hele straat. </a:t>
            </a:r>
          </a:p>
          <a:p>
            <a:r>
              <a:rPr lang="nl-NL"/>
              <a:t>Je hebt geen kenteken op je naam staan. Waarom kun je dan niet een parkeervergunning krijgen voor iets anders? </a:t>
            </a:r>
          </a:p>
          <a:p>
            <a:r>
              <a:rPr lang="nl-NL"/>
              <a:t>Want met een parkeervergunning huur je 10m2 aan openbare ruimte om jouw auto te stallen. Waarom heeft de autobezitter dat recht wel en degene zonder kenteken op naam dat niet? Dit is rechtsongelijkheid. </a:t>
            </a:r>
          </a:p>
        </p:txBody>
      </p:sp>
      <p:sp>
        <p:nvSpPr>
          <p:cNvPr id="4" name="Tijdelijke aanduiding voor dianummer 3"/>
          <p:cNvSpPr>
            <a:spLocks noGrp="1"/>
          </p:cNvSpPr>
          <p:nvPr>
            <p:ph type="sldNum" sz="quarter" idx="5"/>
          </p:nvPr>
        </p:nvSpPr>
        <p:spPr/>
        <p:txBody>
          <a:bodyPr/>
          <a:lstStyle/>
          <a:p>
            <a:fld id="{E4F734CF-F706-C248-859B-7C89D57131E3}" type="slidenum">
              <a:rPr lang="nl-NL" altLang="nl-NL" smtClean="0"/>
              <a:pPr/>
              <a:t>15</a:t>
            </a:fld>
            <a:endParaRPr lang="nl-NL" altLang="nl-NL"/>
          </a:p>
        </p:txBody>
      </p:sp>
    </p:spTree>
    <p:extLst>
      <p:ext uri="{BB962C8B-B14F-4D97-AF65-F5344CB8AC3E}">
        <p14:creationId xmlns:p14="http://schemas.microsoft.com/office/powerpoint/2010/main" val="29993406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E4F734CF-F706-C248-859B-7C89D57131E3}" type="slidenum">
              <a:rPr lang="nl-NL" altLang="nl-NL" smtClean="0"/>
              <a:pPr/>
              <a:t>16</a:t>
            </a:fld>
            <a:endParaRPr lang="nl-NL" altLang="nl-NL"/>
          </a:p>
        </p:txBody>
      </p:sp>
    </p:spTree>
    <p:extLst>
      <p:ext uri="{BB962C8B-B14F-4D97-AF65-F5344CB8AC3E}">
        <p14:creationId xmlns:p14="http://schemas.microsoft.com/office/powerpoint/2010/main" val="3357911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jdelijke aanduiding voor dia-afbeelding 1">
            <a:extLst>
              <a:ext uri="{FF2B5EF4-FFF2-40B4-BE49-F238E27FC236}">
                <a16:creationId xmlns:a16="http://schemas.microsoft.com/office/drawing/2014/main" id="{3A96206B-42E6-A95D-D593-36ED6B0E85F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2" name="Tijdelijke aanduiding voor notities 2">
            <a:extLst>
              <a:ext uri="{FF2B5EF4-FFF2-40B4-BE49-F238E27FC236}">
                <a16:creationId xmlns:a16="http://schemas.microsoft.com/office/drawing/2014/main" id="{3FD51835-4C12-6DBA-15C8-54D7D09A97D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nl-NL" altLang="nl-NL" err="1"/>
              <a:t>PvE</a:t>
            </a:r>
            <a:r>
              <a:rPr lang="nl-NL" altLang="nl-NL"/>
              <a:t> is:</a:t>
            </a:r>
          </a:p>
          <a:p>
            <a:r>
              <a:rPr lang="nl-NL" altLang="nl-NL"/>
              <a:t>Mobiliteitsplan met verkeerscirculatie en </a:t>
            </a:r>
            <a:r>
              <a:rPr lang="nl-NL" altLang="nl-NL" err="1"/>
              <a:t>knips</a:t>
            </a:r>
            <a:endParaRPr lang="nl-NL" altLang="nl-NL"/>
          </a:p>
          <a:p>
            <a:r>
              <a:rPr lang="nl-NL" altLang="nl-NL"/>
              <a:t>Experimenteren met schoolzones en laden/lossen</a:t>
            </a:r>
          </a:p>
          <a:p>
            <a:r>
              <a:rPr lang="nl-NL" altLang="nl-NL"/>
              <a:t>Experimenteren met deelvervoer, netwerk van buurthubs</a:t>
            </a:r>
          </a:p>
          <a:p>
            <a:r>
              <a:rPr lang="nl-NL" altLang="nl-NL"/>
              <a:t>Experimenteren met een straatprofiel dat toe kan groeien naar een toekomstbeeld met meer ruimte voor groen, bewegen, voetgangers, fietsen en minder voor geparkeerde privéauto.</a:t>
            </a:r>
          </a:p>
          <a:p>
            <a:r>
              <a:rPr lang="nl-NL" altLang="nl-NL"/>
              <a:t>Experimenteren met elektrificatie van mobiliteit: waar laadpalen en waar niet? Smart </a:t>
            </a:r>
            <a:r>
              <a:rPr lang="nl-NL" altLang="nl-NL" err="1"/>
              <a:t>grid</a:t>
            </a:r>
            <a:r>
              <a:rPr lang="nl-NL" altLang="nl-NL"/>
              <a:t>.</a:t>
            </a:r>
          </a:p>
          <a:p>
            <a:r>
              <a:rPr lang="nl-NL" altLang="nl-NL"/>
              <a:t>Ontmoetingsplekken in de Bomenbuurt verbonden met looprondjes. </a:t>
            </a:r>
          </a:p>
          <a:p>
            <a:r>
              <a:rPr lang="nl-NL" altLang="nl-NL"/>
              <a:t>Fietsen parkeren op straat en niet op de stoep. </a:t>
            </a:r>
          </a:p>
          <a:p>
            <a:r>
              <a:rPr lang="nl-NL" altLang="nl-NL"/>
              <a:t>Ondergronds ruimte </a:t>
            </a:r>
            <a:r>
              <a:rPr lang="nl-NL" altLang="nl-NL" err="1"/>
              <a:t>ondenen</a:t>
            </a:r>
            <a:r>
              <a:rPr lang="nl-NL" altLang="nl-NL"/>
              <a:t> om meer ruimte te maken voor bomen. </a:t>
            </a:r>
          </a:p>
          <a:p>
            <a:r>
              <a:rPr lang="nl-NL" altLang="nl-NL"/>
              <a:t>Gezonde ondergrond. Biodiversiteit onder en bovengronds stimuleren. </a:t>
            </a:r>
          </a:p>
          <a:p>
            <a:endParaRPr lang="nl-NL" altLang="nl-NL"/>
          </a:p>
          <a:p>
            <a:r>
              <a:rPr lang="nl-NL" altLang="nl-NL"/>
              <a:t>Wat kun je zelf doen om te verduurzamen? </a:t>
            </a:r>
          </a:p>
          <a:p>
            <a:r>
              <a:rPr lang="nl-NL" altLang="nl-NL" err="1"/>
              <a:t>Ontstenen</a:t>
            </a:r>
            <a:r>
              <a:rPr lang="nl-NL" altLang="nl-NL"/>
              <a:t> van de tuinen. </a:t>
            </a:r>
          </a:p>
          <a:p>
            <a:r>
              <a:rPr lang="nl-NL" altLang="nl-NL"/>
              <a:t>Zon op dak. </a:t>
            </a:r>
          </a:p>
          <a:p>
            <a:r>
              <a:rPr lang="nl-NL" altLang="nl-NL"/>
              <a:t>Wat nog meer.</a:t>
            </a:r>
          </a:p>
        </p:txBody>
      </p:sp>
      <p:sp>
        <p:nvSpPr>
          <p:cNvPr id="20483" name="Tijdelijke aanduiding voor dianummer 3">
            <a:extLst>
              <a:ext uri="{FF2B5EF4-FFF2-40B4-BE49-F238E27FC236}">
                <a16:creationId xmlns:a16="http://schemas.microsoft.com/office/drawing/2014/main" id="{2E4E3E23-EF78-8A4D-0387-36AC440873D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A871D496-99A4-B743-A048-FE661D18A0C8}" type="slidenum">
              <a:rPr lang="nl-NL" altLang="nl-NL">
                <a:latin typeface="Calibri" panose="020F0502020204030204" pitchFamily="34" charset="0"/>
              </a:rPr>
              <a:pPr/>
              <a:t>17</a:t>
            </a:fld>
            <a:endParaRPr lang="nl-NL" altLang="nl-NL">
              <a:latin typeface="Calibri" panose="020F050202020403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Burgerberaad</a:t>
            </a:r>
          </a:p>
          <a:p>
            <a:r>
              <a:rPr lang="nl-NL"/>
              <a:t>Online en offline keuzes maken</a:t>
            </a:r>
          </a:p>
          <a:p>
            <a:r>
              <a:rPr lang="nl-NL"/>
              <a:t>Jongeren en ouderen betrekken</a:t>
            </a:r>
          </a:p>
          <a:p>
            <a:r>
              <a:rPr lang="nl-NL"/>
              <a:t>Ook de scholen en de ondernemersbelangen meenemen</a:t>
            </a:r>
          </a:p>
          <a:p>
            <a:r>
              <a:rPr lang="nl-NL"/>
              <a:t>Koffietafels als spreekuur</a:t>
            </a:r>
          </a:p>
          <a:p>
            <a:r>
              <a:rPr lang="nl-NL"/>
              <a:t>SBOB</a:t>
            </a:r>
          </a:p>
        </p:txBody>
      </p:sp>
      <p:sp>
        <p:nvSpPr>
          <p:cNvPr id="4" name="Tijdelijke aanduiding voor dianummer 3"/>
          <p:cNvSpPr>
            <a:spLocks noGrp="1"/>
          </p:cNvSpPr>
          <p:nvPr>
            <p:ph type="sldNum" sz="quarter" idx="5"/>
          </p:nvPr>
        </p:nvSpPr>
        <p:spPr/>
        <p:txBody>
          <a:bodyPr/>
          <a:lstStyle/>
          <a:p>
            <a:fld id="{E4F734CF-F706-C248-859B-7C89D57131E3}" type="slidenum">
              <a:rPr lang="nl-NL" altLang="nl-NL" smtClean="0"/>
              <a:pPr/>
              <a:t>18</a:t>
            </a:fld>
            <a:endParaRPr lang="nl-NL" altLang="nl-NL"/>
          </a:p>
        </p:txBody>
      </p:sp>
    </p:spTree>
    <p:extLst>
      <p:ext uri="{BB962C8B-B14F-4D97-AF65-F5344CB8AC3E}">
        <p14:creationId xmlns:p14="http://schemas.microsoft.com/office/powerpoint/2010/main" val="2899741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E4F734CF-F706-C248-859B-7C89D57131E3}" type="slidenum">
              <a:rPr lang="nl-NL" altLang="nl-NL" smtClean="0"/>
              <a:pPr/>
              <a:t>2</a:t>
            </a:fld>
            <a:endParaRPr lang="nl-NL" altLang="nl-NL"/>
          </a:p>
        </p:txBody>
      </p:sp>
    </p:spTree>
    <p:extLst>
      <p:ext uri="{BB962C8B-B14F-4D97-AF65-F5344CB8AC3E}">
        <p14:creationId xmlns:p14="http://schemas.microsoft.com/office/powerpoint/2010/main" val="42132909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E4F734CF-F706-C248-859B-7C89D57131E3}" type="slidenum">
              <a:rPr lang="nl-NL" altLang="nl-NL" smtClean="0"/>
              <a:pPr/>
              <a:t>5</a:t>
            </a:fld>
            <a:endParaRPr lang="nl-NL" altLang="nl-NL"/>
          </a:p>
        </p:txBody>
      </p:sp>
    </p:spTree>
    <p:extLst>
      <p:ext uri="{BB962C8B-B14F-4D97-AF65-F5344CB8AC3E}">
        <p14:creationId xmlns:p14="http://schemas.microsoft.com/office/powerpoint/2010/main" val="18371404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E4F734CF-F706-C248-859B-7C89D57131E3}" type="slidenum">
              <a:rPr lang="nl-NL" altLang="nl-NL" smtClean="0"/>
              <a:pPr/>
              <a:t>6</a:t>
            </a:fld>
            <a:endParaRPr lang="nl-NL" altLang="nl-NL"/>
          </a:p>
        </p:txBody>
      </p:sp>
    </p:spTree>
    <p:extLst>
      <p:ext uri="{BB962C8B-B14F-4D97-AF65-F5344CB8AC3E}">
        <p14:creationId xmlns:p14="http://schemas.microsoft.com/office/powerpoint/2010/main" val="42187177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E4F734CF-F706-C248-859B-7C89D57131E3}" type="slidenum">
              <a:rPr lang="nl-NL" altLang="nl-NL" smtClean="0"/>
              <a:pPr/>
              <a:t>7</a:t>
            </a:fld>
            <a:endParaRPr lang="nl-NL" altLang="nl-NL"/>
          </a:p>
        </p:txBody>
      </p:sp>
    </p:spTree>
    <p:extLst>
      <p:ext uri="{BB962C8B-B14F-4D97-AF65-F5344CB8AC3E}">
        <p14:creationId xmlns:p14="http://schemas.microsoft.com/office/powerpoint/2010/main" val="13073757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E4F734CF-F706-C248-859B-7C89D57131E3}" type="slidenum">
              <a:rPr lang="nl-NL" altLang="nl-NL" smtClean="0"/>
              <a:pPr/>
              <a:t>8</a:t>
            </a:fld>
            <a:endParaRPr lang="nl-NL" altLang="nl-NL"/>
          </a:p>
        </p:txBody>
      </p:sp>
    </p:spTree>
    <p:extLst>
      <p:ext uri="{BB962C8B-B14F-4D97-AF65-F5344CB8AC3E}">
        <p14:creationId xmlns:p14="http://schemas.microsoft.com/office/powerpoint/2010/main" val="2659859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E4F734CF-F706-C248-859B-7C89D57131E3}" type="slidenum">
              <a:rPr lang="nl-NL" altLang="nl-NL" smtClean="0"/>
              <a:pPr/>
              <a:t>9</a:t>
            </a:fld>
            <a:endParaRPr lang="nl-NL" altLang="nl-NL"/>
          </a:p>
        </p:txBody>
      </p:sp>
    </p:spTree>
    <p:extLst>
      <p:ext uri="{BB962C8B-B14F-4D97-AF65-F5344CB8AC3E}">
        <p14:creationId xmlns:p14="http://schemas.microsoft.com/office/powerpoint/2010/main" val="41495724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E4F734CF-F706-C248-859B-7C89D57131E3}" type="slidenum">
              <a:rPr lang="nl-NL" altLang="nl-NL" smtClean="0"/>
              <a:pPr/>
              <a:t>10</a:t>
            </a:fld>
            <a:endParaRPr lang="nl-NL" altLang="nl-NL"/>
          </a:p>
        </p:txBody>
      </p:sp>
    </p:spTree>
    <p:extLst>
      <p:ext uri="{BB962C8B-B14F-4D97-AF65-F5344CB8AC3E}">
        <p14:creationId xmlns:p14="http://schemas.microsoft.com/office/powerpoint/2010/main" val="7871102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E4F734CF-F706-C248-859B-7C89D57131E3}" type="slidenum">
              <a:rPr lang="nl-NL" altLang="nl-NL" smtClean="0"/>
              <a:pPr/>
              <a:t>11</a:t>
            </a:fld>
            <a:endParaRPr lang="nl-NL" altLang="nl-NL"/>
          </a:p>
        </p:txBody>
      </p:sp>
    </p:spTree>
    <p:extLst>
      <p:ext uri="{BB962C8B-B14F-4D97-AF65-F5344CB8AC3E}">
        <p14:creationId xmlns:p14="http://schemas.microsoft.com/office/powerpoint/2010/main" val="130873187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Voorblad zonder foto">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935999" y="2160000"/>
            <a:ext cx="7704000" cy="816260"/>
          </a:xfrm>
          <a:prstGeom prst="rect">
            <a:avLst/>
          </a:prstGeom>
        </p:spPr>
        <p:txBody>
          <a:bodyPr vert="horz" lIns="0" tIns="0" rIns="0" bIns="0"/>
          <a:lstStyle>
            <a:lvl1pPr>
              <a:defRPr sz="5000" b="1" i="0" baseline="0">
                <a:solidFill>
                  <a:srgbClr val="FFFFFF"/>
                </a:solidFill>
                <a:latin typeface="Arial"/>
                <a:cs typeface="Arial"/>
              </a:defRPr>
            </a:lvl1pPr>
          </a:lstStyle>
          <a:p>
            <a:r>
              <a:rPr lang="nl-NL"/>
              <a:t>Klik om de stijl te bewerken</a:t>
            </a:r>
          </a:p>
        </p:txBody>
      </p:sp>
      <p:sp>
        <p:nvSpPr>
          <p:cNvPr id="6" name="Tijdelijke aanduiding voor tekst 5"/>
          <p:cNvSpPr>
            <a:spLocks noGrp="1"/>
          </p:cNvSpPr>
          <p:nvPr>
            <p:ph type="body" sz="quarter" idx="10"/>
          </p:nvPr>
        </p:nvSpPr>
        <p:spPr>
          <a:xfrm>
            <a:off x="935999" y="2976260"/>
            <a:ext cx="7704000" cy="881343"/>
          </a:xfrm>
          <a:prstGeom prst="rect">
            <a:avLst/>
          </a:prstGeom>
        </p:spPr>
        <p:txBody>
          <a:bodyPr vert="horz" lIns="0" tIns="0" rIns="0" bIns="0"/>
          <a:lstStyle>
            <a:lvl1pPr marL="0" indent="0">
              <a:buFont typeface="Arial"/>
              <a:buNone/>
              <a:defRPr sz="3400" baseline="0">
                <a:solidFill>
                  <a:srgbClr val="FFFFFF"/>
                </a:solidFill>
              </a:defRPr>
            </a:lvl1pPr>
            <a:lvl2pPr marL="457200" indent="0">
              <a:buFont typeface="Arial"/>
              <a:buNone/>
              <a:defRPr/>
            </a:lvl2pPr>
            <a:lvl3pPr marL="914400" indent="0">
              <a:buFont typeface="Arial"/>
              <a:buNone/>
              <a:defRPr/>
            </a:lvl3pPr>
            <a:lvl4pPr marL="1371600" indent="0">
              <a:buFont typeface="Arial"/>
              <a:buNone/>
              <a:defRPr/>
            </a:lvl4pPr>
            <a:lvl5pPr marL="1828800" indent="0">
              <a:buFont typeface="Arial"/>
              <a:buNone/>
              <a:defRPr/>
            </a:lvl5pPr>
          </a:lstStyle>
          <a:p>
            <a:pPr lvl="0"/>
            <a:r>
              <a:rPr lang="nl-NL"/>
              <a:t>Klik om de modelstijlen te bewerken</a:t>
            </a:r>
          </a:p>
        </p:txBody>
      </p:sp>
      <p:sp>
        <p:nvSpPr>
          <p:cNvPr id="3" name="Tijdelijke aanduiding voor datum 13">
            <a:extLst>
              <a:ext uri="{FF2B5EF4-FFF2-40B4-BE49-F238E27FC236}">
                <a16:creationId xmlns:a16="http://schemas.microsoft.com/office/drawing/2014/main" id="{71417774-4370-6F2F-530A-D75599DC12E6}"/>
              </a:ext>
            </a:extLst>
          </p:cNvPr>
          <p:cNvSpPr>
            <a:spLocks noGrp="1"/>
          </p:cNvSpPr>
          <p:nvPr>
            <p:ph type="dt" sz="half" idx="11"/>
          </p:nvPr>
        </p:nvSpPr>
        <p:spPr>
          <a:xfrm>
            <a:off x="936625" y="6516688"/>
            <a:ext cx="1363663" cy="341312"/>
          </a:xfrm>
        </p:spPr>
        <p:txBody>
          <a:bodyPr lIns="0" tIns="0" rIns="0" bIns="0" anchor="t" anchorCtr="0"/>
          <a:lstStyle>
            <a:lvl1pPr>
              <a:defRPr sz="1100">
                <a:solidFill>
                  <a:srgbClr val="FFFFFF"/>
                </a:solidFill>
              </a:defRPr>
            </a:lvl1pPr>
          </a:lstStyle>
          <a:p>
            <a:pPr>
              <a:defRPr/>
            </a:pPr>
            <a:fld id="{7CF1914F-CBF8-BB4E-9538-6B383D71D202}" type="datetime4">
              <a:rPr lang="nl-NL"/>
              <a:pPr>
                <a:defRPr/>
              </a:pPr>
              <a:t>14 april 2023</a:t>
            </a:fld>
            <a:endParaRPr lang="nl-NL"/>
          </a:p>
        </p:txBody>
      </p:sp>
      <p:sp>
        <p:nvSpPr>
          <p:cNvPr id="4" name="Tijdelijke aanduiding voor voettekst 14">
            <a:extLst>
              <a:ext uri="{FF2B5EF4-FFF2-40B4-BE49-F238E27FC236}">
                <a16:creationId xmlns:a16="http://schemas.microsoft.com/office/drawing/2014/main" id="{87CAF9E0-4FD3-370F-7228-BF59A89036A3}"/>
              </a:ext>
            </a:extLst>
          </p:cNvPr>
          <p:cNvSpPr>
            <a:spLocks noGrp="1"/>
          </p:cNvSpPr>
          <p:nvPr>
            <p:ph type="ftr" sz="quarter" idx="12"/>
          </p:nvPr>
        </p:nvSpPr>
        <p:spPr>
          <a:xfrm>
            <a:off x="7304088" y="6515100"/>
            <a:ext cx="1336675" cy="342900"/>
          </a:xfrm>
        </p:spPr>
        <p:txBody>
          <a:bodyPr lIns="0" tIns="0" rIns="0" bIns="0" anchor="t" anchorCtr="0"/>
          <a:lstStyle>
            <a:lvl1pPr algn="r">
              <a:defRPr sz="1100">
                <a:solidFill>
                  <a:srgbClr val="FFFFFF"/>
                </a:solidFill>
              </a:defRPr>
            </a:lvl1pPr>
          </a:lstStyle>
          <a:p>
            <a:pPr>
              <a:defRPr/>
            </a:pPr>
            <a:r>
              <a:rPr lang="nl-NL"/>
              <a:t>Versie</a:t>
            </a:r>
          </a:p>
        </p:txBody>
      </p:sp>
    </p:spTree>
    <p:extLst>
      <p:ext uri="{BB962C8B-B14F-4D97-AF65-F5344CB8AC3E}">
        <p14:creationId xmlns:p14="http://schemas.microsoft.com/office/powerpoint/2010/main" val="39422242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Voorblad met foto">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935999" y="1457726"/>
            <a:ext cx="7704000" cy="816260"/>
          </a:xfrm>
          <a:prstGeom prst="rect">
            <a:avLst/>
          </a:prstGeom>
        </p:spPr>
        <p:txBody>
          <a:bodyPr vert="horz" lIns="0" tIns="0" rIns="0" bIns="0"/>
          <a:lstStyle>
            <a:lvl1pPr>
              <a:defRPr sz="5000" b="1" i="0" baseline="0">
                <a:solidFill>
                  <a:srgbClr val="FFFFFF"/>
                </a:solidFill>
                <a:latin typeface="Arial"/>
                <a:cs typeface="Arial"/>
              </a:defRPr>
            </a:lvl1pPr>
          </a:lstStyle>
          <a:p>
            <a:r>
              <a:rPr lang="nl-NL"/>
              <a:t>Klik om de stijl te bewerken</a:t>
            </a:r>
          </a:p>
        </p:txBody>
      </p:sp>
      <p:sp>
        <p:nvSpPr>
          <p:cNvPr id="6" name="Tijdelijke aanduiding voor tekst 5"/>
          <p:cNvSpPr>
            <a:spLocks noGrp="1"/>
          </p:cNvSpPr>
          <p:nvPr>
            <p:ph type="body" sz="quarter" idx="10"/>
          </p:nvPr>
        </p:nvSpPr>
        <p:spPr>
          <a:xfrm>
            <a:off x="935999" y="2273987"/>
            <a:ext cx="7704000" cy="744132"/>
          </a:xfrm>
          <a:prstGeom prst="rect">
            <a:avLst/>
          </a:prstGeom>
        </p:spPr>
        <p:txBody>
          <a:bodyPr vert="horz" lIns="0" tIns="0" rIns="0" bIns="0"/>
          <a:lstStyle>
            <a:lvl1pPr marL="0" indent="0">
              <a:buFont typeface="Arial"/>
              <a:buNone/>
              <a:defRPr sz="3400" baseline="0">
                <a:solidFill>
                  <a:srgbClr val="FFFFFF"/>
                </a:solidFill>
              </a:defRPr>
            </a:lvl1pPr>
            <a:lvl2pPr marL="457200" indent="0">
              <a:buFont typeface="Arial"/>
              <a:buNone/>
              <a:defRPr/>
            </a:lvl2pPr>
            <a:lvl3pPr marL="914400" indent="0">
              <a:buFont typeface="Arial"/>
              <a:buNone/>
              <a:defRPr/>
            </a:lvl3pPr>
            <a:lvl4pPr marL="1371600" indent="0">
              <a:buFont typeface="Arial"/>
              <a:buNone/>
              <a:defRPr/>
            </a:lvl4pPr>
            <a:lvl5pPr marL="1828800" indent="0">
              <a:buFont typeface="Arial"/>
              <a:buNone/>
              <a:defRPr/>
            </a:lvl5pPr>
          </a:lstStyle>
          <a:p>
            <a:pPr lvl="0"/>
            <a:r>
              <a:rPr lang="nl-NL"/>
              <a:t>Klik om de modelstijlen te bewerken</a:t>
            </a:r>
          </a:p>
        </p:txBody>
      </p:sp>
      <p:sp>
        <p:nvSpPr>
          <p:cNvPr id="4" name="Tijdelijke aanduiding voor afbeelding 3"/>
          <p:cNvSpPr>
            <a:spLocks noGrp="1"/>
          </p:cNvSpPr>
          <p:nvPr>
            <p:ph type="pic" sz="quarter" idx="13"/>
          </p:nvPr>
        </p:nvSpPr>
        <p:spPr>
          <a:xfrm>
            <a:off x="0" y="3042000"/>
            <a:ext cx="9144000" cy="3348000"/>
          </a:xfrm>
          <a:prstGeom prst="rect">
            <a:avLst/>
          </a:prstGeom>
        </p:spPr>
        <p:txBody>
          <a:bodyPr vert="horz" lIns="0" tIns="0" rIns="0" bIns="0" anchor="ctr" anchorCtr="0"/>
          <a:lstStyle>
            <a:lvl1pPr marL="0" indent="0" algn="ctr">
              <a:buFont typeface="Arial"/>
              <a:buNone/>
              <a:defRPr sz="1400">
                <a:solidFill>
                  <a:srgbClr val="7F7F7F"/>
                </a:solidFill>
              </a:defRPr>
            </a:lvl1pPr>
          </a:lstStyle>
          <a:p>
            <a:pPr lvl="0"/>
            <a:endParaRPr lang="nl-NL" noProof="0"/>
          </a:p>
        </p:txBody>
      </p:sp>
      <p:sp>
        <p:nvSpPr>
          <p:cNvPr id="3" name="Tijdelijke aanduiding voor datum 13">
            <a:extLst>
              <a:ext uri="{FF2B5EF4-FFF2-40B4-BE49-F238E27FC236}">
                <a16:creationId xmlns:a16="http://schemas.microsoft.com/office/drawing/2014/main" id="{3016F393-B04D-C37C-9307-E22FA7B44437}"/>
              </a:ext>
            </a:extLst>
          </p:cNvPr>
          <p:cNvSpPr>
            <a:spLocks noGrp="1"/>
          </p:cNvSpPr>
          <p:nvPr>
            <p:ph type="dt" sz="half" idx="14"/>
          </p:nvPr>
        </p:nvSpPr>
        <p:spPr>
          <a:xfrm>
            <a:off x="936625" y="6516688"/>
            <a:ext cx="1363663" cy="341312"/>
          </a:xfrm>
        </p:spPr>
        <p:txBody>
          <a:bodyPr lIns="0" tIns="0" rIns="0" bIns="0" anchor="t" anchorCtr="0"/>
          <a:lstStyle>
            <a:lvl1pPr>
              <a:defRPr sz="1100">
                <a:solidFill>
                  <a:srgbClr val="FFFFFF"/>
                </a:solidFill>
              </a:defRPr>
            </a:lvl1pPr>
          </a:lstStyle>
          <a:p>
            <a:pPr>
              <a:defRPr/>
            </a:pPr>
            <a:fld id="{C6A4B63C-0CDD-EA43-A1A8-8DCCA9CC2C75}" type="datetime4">
              <a:rPr lang="nl-NL"/>
              <a:pPr>
                <a:defRPr/>
              </a:pPr>
              <a:t>14 april 2023</a:t>
            </a:fld>
            <a:endParaRPr lang="nl-NL"/>
          </a:p>
        </p:txBody>
      </p:sp>
      <p:sp>
        <p:nvSpPr>
          <p:cNvPr id="5" name="Tijdelijke aanduiding voor voettekst 14">
            <a:extLst>
              <a:ext uri="{FF2B5EF4-FFF2-40B4-BE49-F238E27FC236}">
                <a16:creationId xmlns:a16="http://schemas.microsoft.com/office/drawing/2014/main" id="{0B85D541-07DC-A95F-02AC-A4EB1C252622}"/>
              </a:ext>
            </a:extLst>
          </p:cNvPr>
          <p:cNvSpPr>
            <a:spLocks noGrp="1"/>
          </p:cNvSpPr>
          <p:nvPr>
            <p:ph type="ftr" sz="quarter" idx="15"/>
          </p:nvPr>
        </p:nvSpPr>
        <p:spPr>
          <a:xfrm>
            <a:off x="7304088" y="6515100"/>
            <a:ext cx="1336675" cy="342900"/>
          </a:xfrm>
        </p:spPr>
        <p:txBody>
          <a:bodyPr lIns="0" tIns="0" rIns="0" bIns="0" anchor="t" anchorCtr="0"/>
          <a:lstStyle>
            <a:lvl1pPr algn="r">
              <a:defRPr sz="1100">
                <a:solidFill>
                  <a:srgbClr val="FFFFFF"/>
                </a:solidFill>
              </a:defRPr>
            </a:lvl1pPr>
          </a:lstStyle>
          <a:p>
            <a:pPr>
              <a:defRPr/>
            </a:pPr>
            <a:r>
              <a:rPr lang="nl-NL"/>
              <a:t>Versie</a:t>
            </a:r>
          </a:p>
        </p:txBody>
      </p:sp>
    </p:spTree>
    <p:extLst>
      <p:ext uri="{BB962C8B-B14F-4D97-AF65-F5344CB8AC3E}">
        <p14:creationId xmlns:p14="http://schemas.microsoft.com/office/powerpoint/2010/main" val="6940302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Vervolgblad 1 zonder foto">
    <p:spTree>
      <p:nvGrpSpPr>
        <p:cNvPr id="1" name=""/>
        <p:cNvGrpSpPr/>
        <p:nvPr/>
      </p:nvGrpSpPr>
      <p:grpSpPr>
        <a:xfrm>
          <a:off x="0" y="0"/>
          <a:ext cx="0" cy="0"/>
          <a:chOff x="0" y="0"/>
          <a:chExt cx="0" cy="0"/>
        </a:xfrm>
      </p:grpSpPr>
      <p:pic>
        <p:nvPicPr>
          <p:cNvPr id="3" name="Afbeelding 4">
            <a:extLst>
              <a:ext uri="{FF2B5EF4-FFF2-40B4-BE49-F238E27FC236}">
                <a16:creationId xmlns:a16="http://schemas.microsoft.com/office/drawing/2014/main" id="{8EEB58ED-6FEB-BD14-A7E9-E57B9235306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588"/>
            <a:ext cx="91440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935999" y="360000"/>
            <a:ext cx="7704000" cy="816260"/>
          </a:xfrm>
          <a:prstGeom prst="rect">
            <a:avLst/>
          </a:prstGeom>
        </p:spPr>
        <p:txBody>
          <a:bodyPr vert="horz" lIns="0" tIns="0" rIns="0" bIns="0"/>
          <a:lstStyle>
            <a:lvl1pPr>
              <a:defRPr sz="4200" b="1" i="0" baseline="0">
                <a:solidFill>
                  <a:srgbClr val="FFFFFF"/>
                </a:solidFill>
                <a:latin typeface="Arial"/>
                <a:cs typeface="Arial"/>
              </a:defRPr>
            </a:lvl1pPr>
          </a:lstStyle>
          <a:p>
            <a:r>
              <a:rPr lang="nl-NL"/>
              <a:t>Titel</a:t>
            </a:r>
          </a:p>
        </p:txBody>
      </p:sp>
      <p:sp>
        <p:nvSpPr>
          <p:cNvPr id="11" name="Tijdelijke aanduiding voor tekst 10"/>
          <p:cNvSpPr>
            <a:spLocks noGrp="1"/>
          </p:cNvSpPr>
          <p:nvPr>
            <p:ph type="body" sz="quarter" idx="13"/>
          </p:nvPr>
        </p:nvSpPr>
        <p:spPr>
          <a:xfrm>
            <a:off x="936625" y="1611221"/>
            <a:ext cx="7704138" cy="4723012"/>
          </a:xfrm>
          <a:prstGeom prst="rect">
            <a:avLst/>
          </a:prstGeom>
        </p:spPr>
        <p:txBody>
          <a:bodyPr vert="horz" lIns="0" tIns="0" rIns="0" bIns="0"/>
          <a:lstStyle>
            <a:lvl1pPr marL="180000" indent="-180000">
              <a:lnSpc>
                <a:spcPts val="3000"/>
              </a:lnSpc>
              <a:spcBef>
                <a:spcPts val="0"/>
              </a:spcBef>
              <a:spcAft>
                <a:spcPts val="0"/>
              </a:spcAft>
              <a:buFont typeface="Arial"/>
              <a:buChar char="•"/>
              <a:defRPr sz="1800">
                <a:solidFill>
                  <a:srgbClr val="000000"/>
                </a:solidFill>
              </a:defRPr>
            </a:lvl1pPr>
            <a:lvl2pPr marL="360000" indent="-180000">
              <a:lnSpc>
                <a:spcPts val="3000"/>
              </a:lnSpc>
              <a:spcBef>
                <a:spcPts val="0"/>
              </a:spcBef>
              <a:spcAft>
                <a:spcPts val="0"/>
              </a:spcAft>
              <a:buFont typeface="Arial"/>
              <a:buChar char="•"/>
              <a:defRPr sz="1800">
                <a:solidFill>
                  <a:srgbClr val="000000"/>
                </a:solidFill>
              </a:defRPr>
            </a:lvl2pPr>
            <a:lvl3pPr marL="540000" indent="-180000">
              <a:lnSpc>
                <a:spcPts val="3000"/>
              </a:lnSpc>
              <a:spcBef>
                <a:spcPts val="0"/>
              </a:spcBef>
              <a:spcAft>
                <a:spcPts val="0"/>
              </a:spcAft>
              <a:buFont typeface="Arial"/>
              <a:buChar char="•"/>
              <a:defRPr sz="1800">
                <a:solidFill>
                  <a:srgbClr val="000000"/>
                </a:solidFill>
              </a:defRPr>
            </a:lvl3pPr>
            <a:lvl4pPr marL="720000" indent="-180000">
              <a:lnSpc>
                <a:spcPts val="3000"/>
              </a:lnSpc>
              <a:spcBef>
                <a:spcPts val="0"/>
              </a:spcBef>
              <a:spcAft>
                <a:spcPts val="0"/>
              </a:spcAft>
              <a:buFont typeface="Arial"/>
              <a:buChar char="•"/>
              <a:defRPr sz="1800">
                <a:solidFill>
                  <a:srgbClr val="000000"/>
                </a:solidFill>
              </a:defRPr>
            </a:lvl4pPr>
            <a:lvl5pPr marL="900000" indent="-180000">
              <a:lnSpc>
                <a:spcPts val="3000"/>
              </a:lnSpc>
              <a:spcBef>
                <a:spcPts val="0"/>
              </a:spcBef>
              <a:spcAft>
                <a:spcPts val="0"/>
              </a:spcAft>
              <a:buFont typeface="Arial"/>
              <a:buChar char="•"/>
              <a:defRPr sz="1800">
                <a:solidFill>
                  <a:srgbClr val="000000"/>
                </a:solidFill>
              </a:defRPr>
            </a:lvl5p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13">
            <a:extLst>
              <a:ext uri="{FF2B5EF4-FFF2-40B4-BE49-F238E27FC236}">
                <a16:creationId xmlns:a16="http://schemas.microsoft.com/office/drawing/2014/main" id="{382323E6-62C9-10AE-E837-EFBE02EC24FD}"/>
              </a:ext>
            </a:extLst>
          </p:cNvPr>
          <p:cNvSpPr>
            <a:spLocks noGrp="1"/>
          </p:cNvSpPr>
          <p:nvPr>
            <p:ph type="dt" sz="half" idx="14"/>
          </p:nvPr>
        </p:nvSpPr>
        <p:spPr>
          <a:xfrm>
            <a:off x="936625" y="6516688"/>
            <a:ext cx="1363663" cy="341312"/>
          </a:xfrm>
        </p:spPr>
        <p:txBody>
          <a:bodyPr lIns="0" tIns="0" rIns="0" bIns="0" anchor="t" anchorCtr="0"/>
          <a:lstStyle>
            <a:lvl1pPr>
              <a:defRPr sz="1100">
                <a:solidFill>
                  <a:schemeClr val="tx1"/>
                </a:solidFill>
              </a:defRPr>
            </a:lvl1pPr>
          </a:lstStyle>
          <a:p>
            <a:pPr>
              <a:defRPr/>
            </a:pPr>
            <a:fld id="{965C056B-CFCB-D64F-A33F-8BFEBE4D1129}" type="datetime4">
              <a:rPr lang="nl-NL"/>
              <a:pPr>
                <a:defRPr/>
              </a:pPr>
              <a:t>14 april 2023</a:t>
            </a:fld>
            <a:endParaRPr lang="nl-NL"/>
          </a:p>
        </p:txBody>
      </p:sp>
      <p:sp>
        <p:nvSpPr>
          <p:cNvPr id="5" name="Tijdelijke aanduiding voor voettekst 14">
            <a:extLst>
              <a:ext uri="{FF2B5EF4-FFF2-40B4-BE49-F238E27FC236}">
                <a16:creationId xmlns:a16="http://schemas.microsoft.com/office/drawing/2014/main" id="{E931FCAB-E041-29E2-035A-786466F32E92}"/>
              </a:ext>
            </a:extLst>
          </p:cNvPr>
          <p:cNvSpPr>
            <a:spLocks noGrp="1"/>
          </p:cNvSpPr>
          <p:nvPr>
            <p:ph type="ftr" sz="quarter" idx="15"/>
          </p:nvPr>
        </p:nvSpPr>
        <p:spPr>
          <a:xfrm>
            <a:off x="7304088" y="6515100"/>
            <a:ext cx="1336675" cy="342900"/>
          </a:xfrm>
        </p:spPr>
        <p:txBody>
          <a:bodyPr lIns="0" tIns="0" rIns="0" bIns="0" anchor="t" anchorCtr="0"/>
          <a:lstStyle>
            <a:lvl1pPr algn="r">
              <a:defRPr sz="1100">
                <a:solidFill>
                  <a:srgbClr val="000000"/>
                </a:solidFill>
              </a:defRPr>
            </a:lvl1pPr>
          </a:lstStyle>
          <a:p>
            <a:pPr>
              <a:defRPr/>
            </a:pPr>
            <a:r>
              <a:rPr lang="nl-NL"/>
              <a:t>Versie</a:t>
            </a:r>
          </a:p>
        </p:txBody>
      </p:sp>
      <p:sp>
        <p:nvSpPr>
          <p:cNvPr id="6" name="Tijdelijke aanduiding voor dianummer 3">
            <a:extLst>
              <a:ext uri="{FF2B5EF4-FFF2-40B4-BE49-F238E27FC236}">
                <a16:creationId xmlns:a16="http://schemas.microsoft.com/office/drawing/2014/main" id="{F827780F-115E-E0E3-6BA3-D218DA8A6C74}"/>
              </a:ext>
            </a:extLst>
          </p:cNvPr>
          <p:cNvSpPr>
            <a:spLocks noGrp="1"/>
          </p:cNvSpPr>
          <p:nvPr>
            <p:ph type="sldNum" sz="quarter" idx="16"/>
          </p:nvPr>
        </p:nvSpPr>
        <p:spPr>
          <a:xfrm>
            <a:off x="0" y="6515100"/>
            <a:ext cx="763588" cy="342900"/>
          </a:xfrm>
        </p:spPr>
        <p:txBody>
          <a:bodyPr lIns="288000" tIns="0" rIns="0" bIns="0" anchor="t"/>
          <a:lstStyle>
            <a:lvl1pPr algn="l">
              <a:defRPr sz="1100">
                <a:solidFill>
                  <a:schemeClr val="tx1"/>
                </a:solidFill>
              </a:defRPr>
            </a:lvl1pPr>
          </a:lstStyle>
          <a:p>
            <a:fld id="{2427E7FE-4110-EB48-BC6D-CB74EE346D0B}" type="slidenum">
              <a:rPr lang="nl-NL" altLang="nl-NL"/>
              <a:pPr/>
              <a:t>‹nr.›</a:t>
            </a:fld>
            <a:endParaRPr lang="nl-NL" altLang="nl-NL"/>
          </a:p>
        </p:txBody>
      </p:sp>
    </p:spTree>
    <p:extLst>
      <p:ext uri="{BB962C8B-B14F-4D97-AF65-F5344CB8AC3E}">
        <p14:creationId xmlns:p14="http://schemas.microsoft.com/office/powerpoint/2010/main" val="27607378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Vervolgblad 1 met foto">
    <p:spTree>
      <p:nvGrpSpPr>
        <p:cNvPr id="1" name=""/>
        <p:cNvGrpSpPr/>
        <p:nvPr/>
      </p:nvGrpSpPr>
      <p:grpSpPr>
        <a:xfrm>
          <a:off x="0" y="0"/>
          <a:ext cx="0" cy="0"/>
          <a:chOff x="0" y="0"/>
          <a:chExt cx="0" cy="0"/>
        </a:xfrm>
      </p:grpSpPr>
      <p:pic>
        <p:nvPicPr>
          <p:cNvPr id="3" name="Afbeelding 4">
            <a:extLst>
              <a:ext uri="{FF2B5EF4-FFF2-40B4-BE49-F238E27FC236}">
                <a16:creationId xmlns:a16="http://schemas.microsoft.com/office/drawing/2014/main" id="{15099054-0705-604A-DA8B-DA522446CB5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588"/>
            <a:ext cx="91440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935999" y="360000"/>
            <a:ext cx="7704000" cy="816260"/>
          </a:xfrm>
          <a:prstGeom prst="rect">
            <a:avLst/>
          </a:prstGeom>
        </p:spPr>
        <p:txBody>
          <a:bodyPr vert="horz" lIns="0" tIns="0" rIns="0" bIns="0"/>
          <a:lstStyle>
            <a:lvl1pPr>
              <a:defRPr sz="4200" b="1" i="0" baseline="0">
                <a:solidFill>
                  <a:srgbClr val="FFFFFF"/>
                </a:solidFill>
                <a:latin typeface="Arial"/>
                <a:cs typeface="Arial"/>
              </a:defRPr>
            </a:lvl1pPr>
          </a:lstStyle>
          <a:p>
            <a:r>
              <a:rPr lang="nl-NL"/>
              <a:t>Titel</a:t>
            </a:r>
          </a:p>
        </p:txBody>
      </p:sp>
      <p:sp>
        <p:nvSpPr>
          <p:cNvPr id="11" name="Tijdelijke aanduiding voor tekst 10"/>
          <p:cNvSpPr>
            <a:spLocks noGrp="1"/>
          </p:cNvSpPr>
          <p:nvPr>
            <p:ph type="body" sz="quarter" idx="13"/>
          </p:nvPr>
        </p:nvSpPr>
        <p:spPr>
          <a:xfrm>
            <a:off x="936625" y="1611221"/>
            <a:ext cx="4093333" cy="4723012"/>
          </a:xfrm>
          <a:prstGeom prst="rect">
            <a:avLst/>
          </a:prstGeom>
        </p:spPr>
        <p:txBody>
          <a:bodyPr vert="horz" lIns="0" tIns="0" rIns="0" bIns="0"/>
          <a:lstStyle>
            <a:lvl1pPr marL="180000" indent="-180000">
              <a:lnSpc>
                <a:spcPts val="3000"/>
              </a:lnSpc>
              <a:spcBef>
                <a:spcPts val="0"/>
              </a:spcBef>
              <a:spcAft>
                <a:spcPts val="0"/>
              </a:spcAft>
              <a:buFont typeface="Arial"/>
              <a:buChar char="•"/>
              <a:defRPr sz="1800">
                <a:solidFill>
                  <a:srgbClr val="000000"/>
                </a:solidFill>
              </a:defRPr>
            </a:lvl1pPr>
            <a:lvl2pPr marL="360000" indent="-180000">
              <a:lnSpc>
                <a:spcPts val="3000"/>
              </a:lnSpc>
              <a:spcBef>
                <a:spcPts val="0"/>
              </a:spcBef>
              <a:spcAft>
                <a:spcPts val="0"/>
              </a:spcAft>
              <a:buFont typeface="Arial"/>
              <a:buChar char="•"/>
              <a:defRPr sz="1800">
                <a:solidFill>
                  <a:srgbClr val="000000"/>
                </a:solidFill>
              </a:defRPr>
            </a:lvl2pPr>
            <a:lvl3pPr marL="540000" indent="-180000">
              <a:lnSpc>
                <a:spcPts val="3000"/>
              </a:lnSpc>
              <a:spcBef>
                <a:spcPts val="0"/>
              </a:spcBef>
              <a:spcAft>
                <a:spcPts val="0"/>
              </a:spcAft>
              <a:buFont typeface="Arial"/>
              <a:buChar char="•"/>
              <a:defRPr sz="1800">
                <a:solidFill>
                  <a:srgbClr val="000000"/>
                </a:solidFill>
              </a:defRPr>
            </a:lvl3pPr>
            <a:lvl4pPr marL="720000" indent="-180000">
              <a:lnSpc>
                <a:spcPts val="3000"/>
              </a:lnSpc>
              <a:spcBef>
                <a:spcPts val="0"/>
              </a:spcBef>
              <a:spcAft>
                <a:spcPts val="0"/>
              </a:spcAft>
              <a:buFont typeface="Arial"/>
              <a:buChar char="•"/>
              <a:defRPr sz="1800">
                <a:solidFill>
                  <a:srgbClr val="000000"/>
                </a:solidFill>
              </a:defRPr>
            </a:lvl4pPr>
            <a:lvl5pPr marL="900000" indent="-180000">
              <a:lnSpc>
                <a:spcPts val="3000"/>
              </a:lnSpc>
              <a:spcBef>
                <a:spcPts val="0"/>
              </a:spcBef>
              <a:spcAft>
                <a:spcPts val="0"/>
              </a:spcAft>
              <a:buFont typeface="Arial"/>
              <a:buChar char="•"/>
              <a:defRPr sz="1800">
                <a:solidFill>
                  <a:srgbClr val="000000"/>
                </a:solidFill>
              </a:defRPr>
            </a:lvl5p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afbeelding 3"/>
          <p:cNvSpPr>
            <a:spLocks noGrp="1"/>
          </p:cNvSpPr>
          <p:nvPr>
            <p:ph type="pic" sz="quarter" idx="14"/>
          </p:nvPr>
        </p:nvSpPr>
        <p:spPr>
          <a:xfrm>
            <a:off x="5400962" y="1733674"/>
            <a:ext cx="3239801" cy="4373424"/>
          </a:xfrm>
          <a:prstGeom prst="rect">
            <a:avLst/>
          </a:prstGeom>
        </p:spPr>
        <p:txBody>
          <a:bodyPr vert="horz"/>
          <a:lstStyle>
            <a:lvl1pPr marL="0" indent="0">
              <a:buFont typeface="Arial"/>
              <a:buNone/>
              <a:defRPr sz="1800">
                <a:solidFill>
                  <a:srgbClr val="7F7F7F"/>
                </a:solidFill>
              </a:defRPr>
            </a:lvl1pPr>
          </a:lstStyle>
          <a:p>
            <a:pPr lvl="0"/>
            <a:endParaRPr lang="nl-NL" noProof="0"/>
          </a:p>
        </p:txBody>
      </p:sp>
      <p:sp>
        <p:nvSpPr>
          <p:cNvPr id="5" name="Tijdelijke aanduiding voor datum 13">
            <a:extLst>
              <a:ext uri="{FF2B5EF4-FFF2-40B4-BE49-F238E27FC236}">
                <a16:creationId xmlns:a16="http://schemas.microsoft.com/office/drawing/2014/main" id="{6C2735F7-48FF-ED38-1FA9-F90700101A20}"/>
              </a:ext>
            </a:extLst>
          </p:cNvPr>
          <p:cNvSpPr>
            <a:spLocks noGrp="1"/>
          </p:cNvSpPr>
          <p:nvPr>
            <p:ph type="dt" sz="half" idx="15"/>
          </p:nvPr>
        </p:nvSpPr>
        <p:spPr>
          <a:xfrm>
            <a:off x="936625" y="6516688"/>
            <a:ext cx="1363663" cy="341312"/>
          </a:xfrm>
        </p:spPr>
        <p:txBody>
          <a:bodyPr lIns="0" tIns="0" rIns="0" bIns="0" anchor="t" anchorCtr="0"/>
          <a:lstStyle>
            <a:lvl1pPr>
              <a:defRPr sz="1100">
                <a:solidFill>
                  <a:schemeClr val="tx1"/>
                </a:solidFill>
              </a:defRPr>
            </a:lvl1pPr>
          </a:lstStyle>
          <a:p>
            <a:pPr>
              <a:defRPr/>
            </a:pPr>
            <a:fld id="{D2D81E1F-A79C-1542-9C1C-F9DBD1CC8FF0}" type="datetime4">
              <a:rPr lang="nl-NL"/>
              <a:pPr>
                <a:defRPr/>
              </a:pPr>
              <a:t>14 april 2023</a:t>
            </a:fld>
            <a:endParaRPr lang="nl-NL"/>
          </a:p>
        </p:txBody>
      </p:sp>
      <p:sp>
        <p:nvSpPr>
          <p:cNvPr id="6" name="Tijdelijke aanduiding voor voettekst 14">
            <a:extLst>
              <a:ext uri="{FF2B5EF4-FFF2-40B4-BE49-F238E27FC236}">
                <a16:creationId xmlns:a16="http://schemas.microsoft.com/office/drawing/2014/main" id="{AF7A62AB-2666-03AB-2E64-023C6E6A62C5}"/>
              </a:ext>
            </a:extLst>
          </p:cNvPr>
          <p:cNvSpPr>
            <a:spLocks noGrp="1"/>
          </p:cNvSpPr>
          <p:nvPr>
            <p:ph type="ftr" sz="quarter" idx="16"/>
          </p:nvPr>
        </p:nvSpPr>
        <p:spPr>
          <a:xfrm>
            <a:off x="7304088" y="6515100"/>
            <a:ext cx="1336675" cy="342900"/>
          </a:xfrm>
        </p:spPr>
        <p:txBody>
          <a:bodyPr lIns="0" tIns="0" rIns="0" bIns="0" anchor="t" anchorCtr="0"/>
          <a:lstStyle>
            <a:lvl1pPr algn="r">
              <a:defRPr sz="1100">
                <a:solidFill>
                  <a:srgbClr val="000000"/>
                </a:solidFill>
              </a:defRPr>
            </a:lvl1pPr>
          </a:lstStyle>
          <a:p>
            <a:pPr>
              <a:defRPr/>
            </a:pPr>
            <a:r>
              <a:rPr lang="nl-NL"/>
              <a:t>Versie</a:t>
            </a:r>
          </a:p>
        </p:txBody>
      </p:sp>
      <p:sp>
        <p:nvSpPr>
          <p:cNvPr id="7" name="Tijdelijke aanduiding voor dianummer 3">
            <a:extLst>
              <a:ext uri="{FF2B5EF4-FFF2-40B4-BE49-F238E27FC236}">
                <a16:creationId xmlns:a16="http://schemas.microsoft.com/office/drawing/2014/main" id="{AE37A385-6E61-8011-F49D-F26EC88BADB9}"/>
              </a:ext>
            </a:extLst>
          </p:cNvPr>
          <p:cNvSpPr>
            <a:spLocks noGrp="1"/>
          </p:cNvSpPr>
          <p:nvPr>
            <p:ph type="sldNum" sz="quarter" idx="17"/>
          </p:nvPr>
        </p:nvSpPr>
        <p:spPr>
          <a:xfrm>
            <a:off x="0" y="6515100"/>
            <a:ext cx="763588" cy="342900"/>
          </a:xfrm>
        </p:spPr>
        <p:txBody>
          <a:bodyPr lIns="288000" tIns="0" rIns="0" bIns="0" anchor="t"/>
          <a:lstStyle>
            <a:lvl1pPr algn="l">
              <a:defRPr sz="1100">
                <a:solidFill>
                  <a:schemeClr val="tx1"/>
                </a:solidFill>
              </a:defRPr>
            </a:lvl1pPr>
          </a:lstStyle>
          <a:p>
            <a:fld id="{A127305E-52A1-E24B-A817-09B09797A3E1}" type="slidenum">
              <a:rPr lang="nl-NL" altLang="nl-NL"/>
              <a:pPr/>
              <a:t>‹nr.›</a:t>
            </a:fld>
            <a:endParaRPr lang="nl-NL" altLang="nl-NL"/>
          </a:p>
        </p:txBody>
      </p:sp>
    </p:spTree>
    <p:extLst>
      <p:ext uri="{BB962C8B-B14F-4D97-AF65-F5344CB8AC3E}">
        <p14:creationId xmlns:p14="http://schemas.microsoft.com/office/powerpoint/2010/main" val="36689395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Vervolgblad 2 zonder foto">
    <p:spTree>
      <p:nvGrpSpPr>
        <p:cNvPr id="1" name=""/>
        <p:cNvGrpSpPr/>
        <p:nvPr/>
      </p:nvGrpSpPr>
      <p:grpSpPr>
        <a:xfrm>
          <a:off x="0" y="0"/>
          <a:ext cx="0" cy="0"/>
          <a:chOff x="0" y="0"/>
          <a:chExt cx="0" cy="0"/>
        </a:xfrm>
      </p:grpSpPr>
      <p:pic>
        <p:nvPicPr>
          <p:cNvPr id="3" name="Afbeelding 4">
            <a:extLst>
              <a:ext uri="{FF2B5EF4-FFF2-40B4-BE49-F238E27FC236}">
                <a16:creationId xmlns:a16="http://schemas.microsoft.com/office/drawing/2014/main" id="{0BD7BD78-DD20-9BF6-4CFE-E9738164776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935999" y="930755"/>
            <a:ext cx="7704000" cy="645962"/>
          </a:xfrm>
          <a:prstGeom prst="rect">
            <a:avLst/>
          </a:prstGeom>
        </p:spPr>
        <p:txBody>
          <a:bodyPr vert="horz" lIns="0" tIns="0" rIns="0" bIns="0"/>
          <a:lstStyle>
            <a:lvl1pPr>
              <a:defRPr sz="2400" b="1" i="0" baseline="0">
                <a:solidFill>
                  <a:schemeClr val="tx1"/>
                </a:solidFill>
                <a:latin typeface="Arial"/>
                <a:cs typeface="Arial"/>
              </a:defRPr>
            </a:lvl1pPr>
          </a:lstStyle>
          <a:p>
            <a:r>
              <a:rPr lang="nl-NL"/>
              <a:t>Titel</a:t>
            </a:r>
          </a:p>
        </p:txBody>
      </p:sp>
      <p:sp>
        <p:nvSpPr>
          <p:cNvPr id="11" name="Tijdelijke aanduiding voor tekst 10"/>
          <p:cNvSpPr>
            <a:spLocks noGrp="1"/>
          </p:cNvSpPr>
          <p:nvPr>
            <p:ph type="body" sz="quarter" idx="13"/>
          </p:nvPr>
        </p:nvSpPr>
        <p:spPr>
          <a:xfrm>
            <a:off x="936625" y="1611221"/>
            <a:ext cx="7704138" cy="4723012"/>
          </a:xfrm>
          <a:prstGeom prst="rect">
            <a:avLst/>
          </a:prstGeom>
        </p:spPr>
        <p:txBody>
          <a:bodyPr vert="horz" lIns="0" tIns="0" rIns="0" bIns="0"/>
          <a:lstStyle>
            <a:lvl1pPr marL="180000" indent="-180000">
              <a:lnSpc>
                <a:spcPts val="3000"/>
              </a:lnSpc>
              <a:spcBef>
                <a:spcPts val="0"/>
              </a:spcBef>
              <a:spcAft>
                <a:spcPts val="0"/>
              </a:spcAft>
              <a:buFont typeface="Arial"/>
              <a:buChar char="•"/>
              <a:defRPr sz="1800">
                <a:solidFill>
                  <a:srgbClr val="000000"/>
                </a:solidFill>
              </a:defRPr>
            </a:lvl1pPr>
            <a:lvl2pPr marL="360000" indent="-180000">
              <a:lnSpc>
                <a:spcPts val="3000"/>
              </a:lnSpc>
              <a:spcBef>
                <a:spcPts val="0"/>
              </a:spcBef>
              <a:spcAft>
                <a:spcPts val="0"/>
              </a:spcAft>
              <a:buFont typeface="Arial"/>
              <a:buChar char="•"/>
              <a:defRPr sz="1800">
                <a:solidFill>
                  <a:srgbClr val="000000"/>
                </a:solidFill>
              </a:defRPr>
            </a:lvl2pPr>
            <a:lvl3pPr marL="540000" indent="-180000">
              <a:lnSpc>
                <a:spcPts val="3000"/>
              </a:lnSpc>
              <a:spcBef>
                <a:spcPts val="0"/>
              </a:spcBef>
              <a:spcAft>
                <a:spcPts val="0"/>
              </a:spcAft>
              <a:buFont typeface="Arial"/>
              <a:buChar char="•"/>
              <a:defRPr sz="1800">
                <a:solidFill>
                  <a:srgbClr val="000000"/>
                </a:solidFill>
              </a:defRPr>
            </a:lvl3pPr>
            <a:lvl4pPr marL="720000" indent="-180000">
              <a:lnSpc>
                <a:spcPts val="3000"/>
              </a:lnSpc>
              <a:spcBef>
                <a:spcPts val="0"/>
              </a:spcBef>
              <a:spcAft>
                <a:spcPts val="0"/>
              </a:spcAft>
              <a:buFont typeface="Arial"/>
              <a:buChar char="•"/>
              <a:defRPr sz="1800">
                <a:solidFill>
                  <a:srgbClr val="000000"/>
                </a:solidFill>
              </a:defRPr>
            </a:lvl4pPr>
            <a:lvl5pPr marL="900000" indent="-180000">
              <a:lnSpc>
                <a:spcPts val="3000"/>
              </a:lnSpc>
              <a:spcBef>
                <a:spcPts val="0"/>
              </a:spcBef>
              <a:spcAft>
                <a:spcPts val="0"/>
              </a:spcAft>
              <a:buFont typeface="Arial"/>
              <a:buChar char="•"/>
              <a:defRPr sz="1800">
                <a:solidFill>
                  <a:srgbClr val="000000"/>
                </a:solidFill>
              </a:defRPr>
            </a:lvl5p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13">
            <a:extLst>
              <a:ext uri="{FF2B5EF4-FFF2-40B4-BE49-F238E27FC236}">
                <a16:creationId xmlns:a16="http://schemas.microsoft.com/office/drawing/2014/main" id="{927004E3-FB66-FF70-A062-45F94C6D92AA}"/>
              </a:ext>
            </a:extLst>
          </p:cNvPr>
          <p:cNvSpPr>
            <a:spLocks noGrp="1"/>
          </p:cNvSpPr>
          <p:nvPr>
            <p:ph type="dt" sz="half" idx="14"/>
          </p:nvPr>
        </p:nvSpPr>
        <p:spPr>
          <a:xfrm>
            <a:off x="936625" y="6516688"/>
            <a:ext cx="1363663" cy="341312"/>
          </a:xfrm>
        </p:spPr>
        <p:txBody>
          <a:bodyPr lIns="0" tIns="0" rIns="0" bIns="0" anchor="t" anchorCtr="0"/>
          <a:lstStyle>
            <a:lvl1pPr>
              <a:defRPr sz="1100">
                <a:solidFill>
                  <a:schemeClr val="tx1"/>
                </a:solidFill>
              </a:defRPr>
            </a:lvl1pPr>
          </a:lstStyle>
          <a:p>
            <a:pPr>
              <a:defRPr/>
            </a:pPr>
            <a:fld id="{2C7095BE-A47E-B54C-918B-009FA3E3BA89}" type="datetime4">
              <a:rPr lang="nl-NL"/>
              <a:pPr>
                <a:defRPr/>
              </a:pPr>
              <a:t>14 april 2023</a:t>
            </a:fld>
            <a:endParaRPr lang="nl-NL"/>
          </a:p>
        </p:txBody>
      </p:sp>
      <p:sp>
        <p:nvSpPr>
          <p:cNvPr id="5" name="Tijdelijke aanduiding voor voettekst 14">
            <a:extLst>
              <a:ext uri="{FF2B5EF4-FFF2-40B4-BE49-F238E27FC236}">
                <a16:creationId xmlns:a16="http://schemas.microsoft.com/office/drawing/2014/main" id="{335FFD25-95E0-A5FA-F2DC-7A099203C0BD}"/>
              </a:ext>
            </a:extLst>
          </p:cNvPr>
          <p:cNvSpPr>
            <a:spLocks noGrp="1"/>
          </p:cNvSpPr>
          <p:nvPr>
            <p:ph type="ftr" sz="quarter" idx="15"/>
          </p:nvPr>
        </p:nvSpPr>
        <p:spPr>
          <a:xfrm>
            <a:off x="7304088" y="6515100"/>
            <a:ext cx="1336675" cy="342900"/>
          </a:xfrm>
        </p:spPr>
        <p:txBody>
          <a:bodyPr lIns="0" tIns="0" rIns="0" bIns="0" anchor="t" anchorCtr="0"/>
          <a:lstStyle>
            <a:lvl1pPr algn="r">
              <a:defRPr sz="1100">
                <a:solidFill>
                  <a:srgbClr val="000000"/>
                </a:solidFill>
              </a:defRPr>
            </a:lvl1pPr>
          </a:lstStyle>
          <a:p>
            <a:pPr>
              <a:defRPr/>
            </a:pPr>
            <a:r>
              <a:rPr lang="nl-NL"/>
              <a:t>Versie</a:t>
            </a:r>
          </a:p>
        </p:txBody>
      </p:sp>
      <p:sp>
        <p:nvSpPr>
          <p:cNvPr id="6" name="Tijdelijke aanduiding voor dianummer 3">
            <a:extLst>
              <a:ext uri="{FF2B5EF4-FFF2-40B4-BE49-F238E27FC236}">
                <a16:creationId xmlns:a16="http://schemas.microsoft.com/office/drawing/2014/main" id="{354D9735-442F-1F03-1B28-C0032221A288}"/>
              </a:ext>
            </a:extLst>
          </p:cNvPr>
          <p:cNvSpPr>
            <a:spLocks noGrp="1"/>
          </p:cNvSpPr>
          <p:nvPr>
            <p:ph type="sldNum" sz="quarter" idx="16"/>
          </p:nvPr>
        </p:nvSpPr>
        <p:spPr>
          <a:xfrm>
            <a:off x="0" y="6515100"/>
            <a:ext cx="763588" cy="342900"/>
          </a:xfrm>
        </p:spPr>
        <p:txBody>
          <a:bodyPr lIns="288000" tIns="0" rIns="0" bIns="0" anchor="t"/>
          <a:lstStyle>
            <a:lvl1pPr algn="l">
              <a:defRPr sz="1100">
                <a:solidFill>
                  <a:schemeClr val="tx1"/>
                </a:solidFill>
              </a:defRPr>
            </a:lvl1pPr>
          </a:lstStyle>
          <a:p>
            <a:fld id="{726C789C-F2D0-0D47-9822-A608E2AB4F98}" type="slidenum">
              <a:rPr lang="nl-NL" altLang="nl-NL"/>
              <a:pPr/>
              <a:t>‹nr.›</a:t>
            </a:fld>
            <a:endParaRPr lang="nl-NL" altLang="nl-NL"/>
          </a:p>
        </p:txBody>
      </p:sp>
    </p:spTree>
    <p:extLst>
      <p:ext uri="{BB962C8B-B14F-4D97-AF65-F5344CB8AC3E}">
        <p14:creationId xmlns:p14="http://schemas.microsoft.com/office/powerpoint/2010/main" val="36143069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Vervolgblad 2 met foto">
    <p:spTree>
      <p:nvGrpSpPr>
        <p:cNvPr id="1" name=""/>
        <p:cNvGrpSpPr/>
        <p:nvPr/>
      </p:nvGrpSpPr>
      <p:grpSpPr>
        <a:xfrm>
          <a:off x="0" y="0"/>
          <a:ext cx="0" cy="0"/>
          <a:chOff x="0" y="0"/>
          <a:chExt cx="0" cy="0"/>
        </a:xfrm>
      </p:grpSpPr>
      <p:pic>
        <p:nvPicPr>
          <p:cNvPr id="3" name="Afbeelding 4">
            <a:extLst>
              <a:ext uri="{FF2B5EF4-FFF2-40B4-BE49-F238E27FC236}">
                <a16:creationId xmlns:a16="http://schemas.microsoft.com/office/drawing/2014/main" id="{096D7611-DB68-A7FA-2518-4C93A02E595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935999" y="930755"/>
            <a:ext cx="7704000" cy="645962"/>
          </a:xfrm>
          <a:prstGeom prst="rect">
            <a:avLst/>
          </a:prstGeom>
        </p:spPr>
        <p:txBody>
          <a:bodyPr vert="horz" lIns="0" tIns="0" rIns="0" bIns="0"/>
          <a:lstStyle>
            <a:lvl1pPr>
              <a:defRPr sz="2400" b="1" i="0" baseline="0">
                <a:solidFill>
                  <a:schemeClr val="tx1"/>
                </a:solidFill>
                <a:latin typeface="Arial"/>
                <a:cs typeface="Arial"/>
              </a:defRPr>
            </a:lvl1pPr>
          </a:lstStyle>
          <a:p>
            <a:r>
              <a:rPr lang="nl-NL"/>
              <a:t>Titel</a:t>
            </a:r>
          </a:p>
        </p:txBody>
      </p:sp>
      <p:sp>
        <p:nvSpPr>
          <p:cNvPr id="8" name="Tijdelijke aanduiding voor afbeelding 3"/>
          <p:cNvSpPr>
            <a:spLocks noGrp="1"/>
          </p:cNvSpPr>
          <p:nvPr>
            <p:ph type="pic" sz="quarter" idx="14"/>
          </p:nvPr>
        </p:nvSpPr>
        <p:spPr>
          <a:xfrm>
            <a:off x="5400962" y="1733674"/>
            <a:ext cx="3239801" cy="4373424"/>
          </a:xfrm>
          <a:prstGeom prst="rect">
            <a:avLst/>
          </a:prstGeom>
        </p:spPr>
        <p:txBody>
          <a:bodyPr vert="horz"/>
          <a:lstStyle>
            <a:lvl1pPr marL="0" indent="0">
              <a:buFont typeface="Arial"/>
              <a:buNone/>
              <a:defRPr sz="1800">
                <a:solidFill>
                  <a:schemeClr val="bg1">
                    <a:lumMod val="50000"/>
                  </a:schemeClr>
                </a:solidFill>
              </a:defRPr>
            </a:lvl1pPr>
          </a:lstStyle>
          <a:p>
            <a:pPr lvl="0"/>
            <a:endParaRPr lang="nl-NL" noProof="0"/>
          </a:p>
        </p:txBody>
      </p:sp>
      <p:sp>
        <p:nvSpPr>
          <p:cNvPr id="10" name="Tijdelijke aanduiding voor tekst 10"/>
          <p:cNvSpPr>
            <a:spLocks noGrp="1"/>
          </p:cNvSpPr>
          <p:nvPr>
            <p:ph type="body" sz="quarter" idx="13"/>
          </p:nvPr>
        </p:nvSpPr>
        <p:spPr>
          <a:xfrm>
            <a:off x="936625" y="1611221"/>
            <a:ext cx="4093333" cy="4723012"/>
          </a:xfrm>
          <a:prstGeom prst="rect">
            <a:avLst/>
          </a:prstGeom>
        </p:spPr>
        <p:txBody>
          <a:bodyPr vert="horz" lIns="0" tIns="0" rIns="0" bIns="0"/>
          <a:lstStyle>
            <a:lvl1pPr marL="180000" indent="-180000">
              <a:lnSpc>
                <a:spcPts val="3000"/>
              </a:lnSpc>
              <a:spcBef>
                <a:spcPts val="0"/>
              </a:spcBef>
              <a:spcAft>
                <a:spcPts val="0"/>
              </a:spcAft>
              <a:buFont typeface="Arial"/>
              <a:buChar char="•"/>
              <a:defRPr sz="1800">
                <a:solidFill>
                  <a:srgbClr val="000000"/>
                </a:solidFill>
              </a:defRPr>
            </a:lvl1pPr>
            <a:lvl2pPr marL="360000" indent="-180000">
              <a:lnSpc>
                <a:spcPts val="3000"/>
              </a:lnSpc>
              <a:spcBef>
                <a:spcPts val="0"/>
              </a:spcBef>
              <a:spcAft>
                <a:spcPts val="0"/>
              </a:spcAft>
              <a:buFont typeface="Arial"/>
              <a:buChar char="•"/>
              <a:defRPr sz="1800">
                <a:solidFill>
                  <a:srgbClr val="000000"/>
                </a:solidFill>
              </a:defRPr>
            </a:lvl2pPr>
            <a:lvl3pPr marL="540000" indent="-180000">
              <a:lnSpc>
                <a:spcPts val="3000"/>
              </a:lnSpc>
              <a:spcBef>
                <a:spcPts val="0"/>
              </a:spcBef>
              <a:spcAft>
                <a:spcPts val="0"/>
              </a:spcAft>
              <a:buFont typeface="Arial"/>
              <a:buChar char="•"/>
              <a:defRPr sz="1800">
                <a:solidFill>
                  <a:srgbClr val="000000"/>
                </a:solidFill>
              </a:defRPr>
            </a:lvl3pPr>
            <a:lvl4pPr marL="720000" indent="-180000">
              <a:lnSpc>
                <a:spcPts val="3000"/>
              </a:lnSpc>
              <a:spcBef>
                <a:spcPts val="0"/>
              </a:spcBef>
              <a:spcAft>
                <a:spcPts val="0"/>
              </a:spcAft>
              <a:buFont typeface="Arial"/>
              <a:buChar char="•"/>
              <a:defRPr sz="1800">
                <a:solidFill>
                  <a:srgbClr val="000000"/>
                </a:solidFill>
              </a:defRPr>
            </a:lvl4pPr>
            <a:lvl5pPr marL="900000" indent="-180000">
              <a:lnSpc>
                <a:spcPts val="3000"/>
              </a:lnSpc>
              <a:spcBef>
                <a:spcPts val="0"/>
              </a:spcBef>
              <a:spcAft>
                <a:spcPts val="0"/>
              </a:spcAft>
              <a:buFont typeface="Arial"/>
              <a:buChar char="•"/>
              <a:defRPr sz="1800">
                <a:solidFill>
                  <a:srgbClr val="000000"/>
                </a:solidFill>
              </a:defRPr>
            </a:lvl5p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13">
            <a:extLst>
              <a:ext uri="{FF2B5EF4-FFF2-40B4-BE49-F238E27FC236}">
                <a16:creationId xmlns:a16="http://schemas.microsoft.com/office/drawing/2014/main" id="{A4B60DC1-9C97-727C-456B-FE3D23BCC599}"/>
              </a:ext>
            </a:extLst>
          </p:cNvPr>
          <p:cNvSpPr>
            <a:spLocks noGrp="1"/>
          </p:cNvSpPr>
          <p:nvPr>
            <p:ph type="dt" sz="half" idx="15"/>
          </p:nvPr>
        </p:nvSpPr>
        <p:spPr>
          <a:xfrm>
            <a:off x="936625" y="6516688"/>
            <a:ext cx="1363663" cy="341312"/>
          </a:xfrm>
        </p:spPr>
        <p:txBody>
          <a:bodyPr lIns="0" tIns="0" rIns="0" bIns="0" anchor="t" anchorCtr="0"/>
          <a:lstStyle>
            <a:lvl1pPr>
              <a:defRPr sz="1100">
                <a:solidFill>
                  <a:schemeClr val="tx1"/>
                </a:solidFill>
              </a:defRPr>
            </a:lvl1pPr>
          </a:lstStyle>
          <a:p>
            <a:pPr>
              <a:defRPr/>
            </a:pPr>
            <a:fld id="{EAFA186D-8969-7E44-B2CE-B2EA7CAEAF10}" type="datetime4">
              <a:rPr lang="nl-NL"/>
              <a:pPr>
                <a:defRPr/>
              </a:pPr>
              <a:t>14 april 2023</a:t>
            </a:fld>
            <a:endParaRPr lang="nl-NL"/>
          </a:p>
        </p:txBody>
      </p:sp>
      <p:sp>
        <p:nvSpPr>
          <p:cNvPr id="5" name="Tijdelijke aanduiding voor voettekst 14">
            <a:extLst>
              <a:ext uri="{FF2B5EF4-FFF2-40B4-BE49-F238E27FC236}">
                <a16:creationId xmlns:a16="http://schemas.microsoft.com/office/drawing/2014/main" id="{3E217164-CE92-95E2-03AB-479EE4787E54}"/>
              </a:ext>
            </a:extLst>
          </p:cNvPr>
          <p:cNvSpPr>
            <a:spLocks noGrp="1"/>
          </p:cNvSpPr>
          <p:nvPr>
            <p:ph type="ftr" sz="quarter" idx="16"/>
          </p:nvPr>
        </p:nvSpPr>
        <p:spPr>
          <a:xfrm>
            <a:off x="7304088" y="6515100"/>
            <a:ext cx="1336675" cy="342900"/>
          </a:xfrm>
        </p:spPr>
        <p:txBody>
          <a:bodyPr lIns="0" tIns="0" rIns="0" bIns="0" anchor="t" anchorCtr="0"/>
          <a:lstStyle>
            <a:lvl1pPr algn="r">
              <a:defRPr sz="1100">
                <a:solidFill>
                  <a:srgbClr val="000000"/>
                </a:solidFill>
              </a:defRPr>
            </a:lvl1pPr>
          </a:lstStyle>
          <a:p>
            <a:pPr>
              <a:defRPr/>
            </a:pPr>
            <a:r>
              <a:rPr lang="nl-NL"/>
              <a:t>Versie</a:t>
            </a:r>
          </a:p>
        </p:txBody>
      </p:sp>
      <p:sp>
        <p:nvSpPr>
          <p:cNvPr id="6" name="Tijdelijke aanduiding voor dianummer 3">
            <a:extLst>
              <a:ext uri="{FF2B5EF4-FFF2-40B4-BE49-F238E27FC236}">
                <a16:creationId xmlns:a16="http://schemas.microsoft.com/office/drawing/2014/main" id="{55231B84-32C8-FA1E-EAC7-F002C743E004}"/>
              </a:ext>
            </a:extLst>
          </p:cNvPr>
          <p:cNvSpPr>
            <a:spLocks noGrp="1"/>
          </p:cNvSpPr>
          <p:nvPr>
            <p:ph type="sldNum" sz="quarter" idx="17"/>
          </p:nvPr>
        </p:nvSpPr>
        <p:spPr>
          <a:xfrm>
            <a:off x="0" y="6515100"/>
            <a:ext cx="763588" cy="342900"/>
          </a:xfrm>
        </p:spPr>
        <p:txBody>
          <a:bodyPr lIns="288000" tIns="0" rIns="0" bIns="0" anchor="t"/>
          <a:lstStyle>
            <a:lvl1pPr algn="l">
              <a:defRPr sz="1100">
                <a:solidFill>
                  <a:schemeClr val="tx1"/>
                </a:solidFill>
              </a:defRPr>
            </a:lvl1pPr>
          </a:lstStyle>
          <a:p>
            <a:fld id="{44845F34-5455-B945-B33E-BB096E35EA8C}" type="slidenum">
              <a:rPr lang="nl-NL" altLang="nl-NL"/>
              <a:pPr/>
              <a:t>‹nr.›</a:t>
            </a:fld>
            <a:endParaRPr lang="nl-NL" altLang="nl-NL"/>
          </a:p>
        </p:txBody>
      </p:sp>
    </p:spTree>
    <p:extLst>
      <p:ext uri="{BB962C8B-B14F-4D97-AF65-F5344CB8AC3E}">
        <p14:creationId xmlns:p14="http://schemas.microsoft.com/office/powerpoint/2010/main" val="15786519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jdelijke aanduiding voor voettekst 1">
            <a:extLst>
              <a:ext uri="{FF2B5EF4-FFF2-40B4-BE49-F238E27FC236}">
                <a16:creationId xmlns:a16="http://schemas.microsoft.com/office/drawing/2014/main" id="{53DEA72D-617B-0949-9613-97DAEE1568F1}"/>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hangingPunct="1">
              <a:defRPr sz="1200">
                <a:solidFill>
                  <a:schemeClr val="tx1">
                    <a:tint val="75000"/>
                  </a:schemeClr>
                </a:solidFill>
                <a:latin typeface="Arial" charset="0"/>
                <a:cs typeface="Arial" charset="0"/>
              </a:defRPr>
            </a:lvl1pPr>
          </a:lstStyle>
          <a:p>
            <a:pPr>
              <a:defRPr/>
            </a:pPr>
            <a:r>
              <a:rPr lang="nl-NL"/>
              <a:t>Versie</a:t>
            </a:r>
          </a:p>
        </p:txBody>
      </p:sp>
      <p:sp>
        <p:nvSpPr>
          <p:cNvPr id="3" name="Tijdelijke aanduiding voor datum 2">
            <a:extLst>
              <a:ext uri="{FF2B5EF4-FFF2-40B4-BE49-F238E27FC236}">
                <a16:creationId xmlns:a16="http://schemas.microsoft.com/office/drawing/2014/main" id="{CB175749-D513-9C48-9D5C-4374B392593B}"/>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hangingPunct="1">
              <a:defRPr sz="1200">
                <a:solidFill>
                  <a:schemeClr val="tx1">
                    <a:tint val="75000"/>
                  </a:schemeClr>
                </a:solidFill>
                <a:latin typeface="Arial" charset="0"/>
                <a:cs typeface="Arial" charset="0"/>
              </a:defRPr>
            </a:lvl1pPr>
          </a:lstStyle>
          <a:p>
            <a:pPr>
              <a:defRPr/>
            </a:pPr>
            <a:fld id="{63820606-B355-2A47-95B9-5F82099D9C44}" type="datetime4">
              <a:rPr lang="nl-NL"/>
              <a:pPr>
                <a:defRPr/>
              </a:pPr>
              <a:t>14 april 2023</a:t>
            </a:fld>
            <a:endParaRPr lang="nl-NL"/>
          </a:p>
        </p:txBody>
      </p:sp>
      <p:sp>
        <p:nvSpPr>
          <p:cNvPr id="4" name="Tijdelijke aanduiding voor dianummer 3">
            <a:extLst>
              <a:ext uri="{FF2B5EF4-FFF2-40B4-BE49-F238E27FC236}">
                <a16:creationId xmlns:a16="http://schemas.microsoft.com/office/drawing/2014/main" id="{85C283EE-F1F6-DF40-9EB4-33FC34D24871}"/>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fld id="{FE642F40-4C11-5E4D-9847-40913763B61D}" type="slidenum">
              <a:rPr lang="nl-NL" altLang="nl-NL"/>
              <a:pPr/>
              <a:t>‹nr.›</a:t>
            </a:fld>
            <a:endParaRPr lang="nl-NL" altLang="nl-NL"/>
          </a:p>
        </p:txBody>
      </p:sp>
    </p:spTree>
  </p:cSld>
  <p:clrMap bg1="lt1" tx1="dk1" bg2="lt2" tx2="dk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 id="2147483796" r:id="rId6"/>
  </p:sldLayoutIdLst>
  <p:hf hdr="0"/>
  <p:txStyles>
    <p:titleStyle>
      <a:lvl1pPr algn="l" defTabSz="457200" rtl="0" eaLnBrk="0" fontAlgn="base" hangingPunct="0">
        <a:spcBef>
          <a:spcPct val="0"/>
        </a:spcBef>
        <a:spcAft>
          <a:spcPct val="0"/>
        </a:spcAft>
        <a:defRPr sz="4400" kern="1200">
          <a:solidFill>
            <a:srgbClr val="074354"/>
          </a:solidFill>
          <a:latin typeface="Arial"/>
          <a:ea typeface="+mj-ea"/>
          <a:cs typeface="Arial"/>
        </a:defRPr>
      </a:lvl1pPr>
      <a:lvl2pPr algn="l" defTabSz="457200" rtl="0" eaLnBrk="0" fontAlgn="base" hangingPunct="0">
        <a:spcBef>
          <a:spcPct val="0"/>
        </a:spcBef>
        <a:spcAft>
          <a:spcPct val="0"/>
        </a:spcAft>
        <a:defRPr sz="4400">
          <a:solidFill>
            <a:srgbClr val="074354"/>
          </a:solidFill>
          <a:latin typeface="Arial" charset="0"/>
          <a:cs typeface="Arial" charset="0"/>
        </a:defRPr>
      </a:lvl2pPr>
      <a:lvl3pPr algn="l" defTabSz="457200" rtl="0" eaLnBrk="0" fontAlgn="base" hangingPunct="0">
        <a:spcBef>
          <a:spcPct val="0"/>
        </a:spcBef>
        <a:spcAft>
          <a:spcPct val="0"/>
        </a:spcAft>
        <a:defRPr sz="4400">
          <a:solidFill>
            <a:srgbClr val="074354"/>
          </a:solidFill>
          <a:latin typeface="Arial" charset="0"/>
          <a:cs typeface="Arial" charset="0"/>
        </a:defRPr>
      </a:lvl3pPr>
      <a:lvl4pPr algn="l" defTabSz="457200" rtl="0" eaLnBrk="0" fontAlgn="base" hangingPunct="0">
        <a:spcBef>
          <a:spcPct val="0"/>
        </a:spcBef>
        <a:spcAft>
          <a:spcPct val="0"/>
        </a:spcAft>
        <a:defRPr sz="4400">
          <a:solidFill>
            <a:srgbClr val="074354"/>
          </a:solidFill>
          <a:latin typeface="Arial" charset="0"/>
          <a:cs typeface="Arial" charset="0"/>
        </a:defRPr>
      </a:lvl4pPr>
      <a:lvl5pPr algn="l" defTabSz="457200" rtl="0" eaLnBrk="0" fontAlgn="base" hangingPunct="0">
        <a:spcBef>
          <a:spcPct val="0"/>
        </a:spcBef>
        <a:spcAft>
          <a:spcPct val="0"/>
        </a:spcAft>
        <a:defRPr sz="4400">
          <a:solidFill>
            <a:srgbClr val="074354"/>
          </a:solidFill>
          <a:latin typeface="Arial" charset="0"/>
          <a:cs typeface="Arial" charset="0"/>
        </a:defRPr>
      </a:lvl5pPr>
      <a:lvl6pPr marL="457200" algn="l" defTabSz="457200" rtl="0" fontAlgn="base">
        <a:spcBef>
          <a:spcPct val="0"/>
        </a:spcBef>
        <a:spcAft>
          <a:spcPct val="0"/>
        </a:spcAft>
        <a:defRPr sz="4400">
          <a:solidFill>
            <a:srgbClr val="074354"/>
          </a:solidFill>
          <a:latin typeface="Arial" charset="0"/>
          <a:cs typeface="Arial" charset="0"/>
        </a:defRPr>
      </a:lvl6pPr>
      <a:lvl7pPr marL="914400" algn="l" defTabSz="457200" rtl="0" fontAlgn="base">
        <a:spcBef>
          <a:spcPct val="0"/>
        </a:spcBef>
        <a:spcAft>
          <a:spcPct val="0"/>
        </a:spcAft>
        <a:defRPr sz="4400">
          <a:solidFill>
            <a:srgbClr val="074354"/>
          </a:solidFill>
          <a:latin typeface="Arial" charset="0"/>
          <a:cs typeface="Arial" charset="0"/>
        </a:defRPr>
      </a:lvl7pPr>
      <a:lvl8pPr marL="1371600" algn="l" defTabSz="457200" rtl="0" fontAlgn="base">
        <a:spcBef>
          <a:spcPct val="0"/>
        </a:spcBef>
        <a:spcAft>
          <a:spcPct val="0"/>
        </a:spcAft>
        <a:defRPr sz="4400">
          <a:solidFill>
            <a:srgbClr val="074354"/>
          </a:solidFill>
          <a:latin typeface="Arial" charset="0"/>
          <a:cs typeface="Arial" charset="0"/>
        </a:defRPr>
      </a:lvl8pPr>
      <a:lvl9pPr marL="1828800" algn="l" defTabSz="457200" rtl="0" fontAlgn="base">
        <a:spcBef>
          <a:spcPct val="0"/>
        </a:spcBef>
        <a:spcAft>
          <a:spcPct val="0"/>
        </a:spcAft>
        <a:defRPr sz="4400">
          <a:solidFill>
            <a:srgbClr val="074354"/>
          </a:solidFill>
          <a:latin typeface="Arial" charset="0"/>
          <a:cs typeface="Arial" charset="0"/>
        </a:defRPr>
      </a:lvl9pPr>
    </p:titleStyle>
    <p:bodyStyle>
      <a:lvl1pPr marL="457200" indent="-457200" algn="l" defTabSz="457200" rtl="0" eaLnBrk="0" fontAlgn="base" hangingPunct="0">
        <a:spcBef>
          <a:spcPct val="20000"/>
        </a:spcBef>
        <a:spcAft>
          <a:spcPct val="0"/>
        </a:spcAft>
        <a:buBlip>
          <a:blip r:embed="rId8"/>
        </a:buBlip>
        <a:defRPr sz="3200" kern="1200">
          <a:solidFill>
            <a:srgbClr val="074354"/>
          </a:solidFill>
          <a:latin typeface="Arial"/>
          <a:ea typeface="+mn-ea"/>
          <a:cs typeface="Arial"/>
        </a:defRPr>
      </a:lvl1pPr>
      <a:lvl2pPr marL="914400" indent="-457200" algn="l" defTabSz="457200" rtl="0" eaLnBrk="0" fontAlgn="base" hangingPunct="0">
        <a:spcBef>
          <a:spcPct val="20000"/>
        </a:spcBef>
        <a:spcAft>
          <a:spcPct val="0"/>
        </a:spcAft>
        <a:buBlip>
          <a:blip r:embed="rId8"/>
        </a:buBlip>
        <a:defRPr sz="2800" kern="1200">
          <a:solidFill>
            <a:srgbClr val="074354"/>
          </a:solidFill>
          <a:latin typeface="Arial"/>
          <a:ea typeface="+mn-ea"/>
          <a:cs typeface="Arial"/>
        </a:defRPr>
      </a:lvl2pPr>
      <a:lvl3pPr marL="1257300" indent="-342900" algn="l" defTabSz="457200" rtl="0" eaLnBrk="0" fontAlgn="base" hangingPunct="0">
        <a:spcBef>
          <a:spcPct val="20000"/>
        </a:spcBef>
        <a:spcAft>
          <a:spcPct val="0"/>
        </a:spcAft>
        <a:buBlip>
          <a:blip r:embed="rId8"/>
        </a:buBlip>
        <a:defRPr sz="2400" kern="1200">
          <a:solidFill>
            <a:srgbClr val="074354"/>
          </a:solidFill>
          <a:latin typeface="Arial"/>
          <a:ea typeface="+mn-ea"/>
          <a:cs typeface="Arial"/>
        </a:defRPr>
      </a:lvl3pPr>
      <a:lvl4pPr marL="1714500" indent="-342900" algn="l" defTabSz="457200" rtl="0" eaLnBrk="0" fontAlgn="base" hangingPunct="0">
        <a:spcBef>
          <a:spcPct val="20000"/>
        </a:spcBef>
        <a:spcAft>
          <a:spcPct val="0"/>
        </a:spcAft>
        <a:buBlip>
          <a:blip r:embed="rId8"/>
        </a:buBlip>
        <a:defRPr sz="2000" kern="1200">
          <a:solidFill>
            <a:srgbClr val="074354"/>
          </a:solidFill>
          <a:latin typeface="Arial"/>
          <a:ea typeface="+mn-ea"/>
          <a:cs typeface="Arial"/>
        </a:defRPr>
      </a:lvl4pPr>
      <a:lvl5pPr marL="2171700" indent="-342900" algn="l" defTabSz="457200" rtl="0" eaLnBrk="0" fontAlgn="base" hangingPunct="0">
        <a:spcBef>
          <a:spcPct val="20000"/>
        </a:spcBef>
        <a:spcAft>
          <a:spcPct val="0"/>
        </a:spcAft>
        <a:buBlip>
          <a:blip r:embed="rId8"/>
        </a:buBlip>
        <a:defRPr sz="2000" kern="1200">
          <a:solidFill>
            <a:srgbClr val="074354"/>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20.jpe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1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Titel 1">
            <a:extLst>
              <a:ext uri="{FF2B5EF4-FFF2-40B4-BE49-F238E27FC236}">
                <a16:creationId xmlns:a16="http://schemas.microsoft.com/office/drawing/2014/main" id="{278BAC95-EAE9-FDD2-67B5-CC142E1BE1DC}"/>
              </a:ext>
            </a:extLst>
          </p:cNvPr>
          <p:cNvSpPr>
            <a:spLocks noGrp="1"/>
          </p:cNvSpPr>
          <p:nvPr>
            <p:ph type="title"/>
          </p:nvPr>
        </p:nvSpPr>
        <p:spPr bwMode="auto">
          <a:xfrm>
            <a:off x="990796" y="1582768"/>
            <a:ext cx="8207375" cy="8159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nl-NL" altLang="nl-NL" sz="3200"/>
              <a:t>              Operatie Bomenbuurt</a:t>
            </a:r>
          </a:p>
        </p:txBody>
      </p:sp>
      <p:sp>
        <p:nvSpPr>
          <p:cNvPr id="10242" name="Tijdelijke aanduiding voor tekst 2">
            <a:extLst>
              <a:ext uri="{FF2B5EF4-FFF2-40B4-BE49-F238E27FC236}">
                <a16:creationId xmlns:a16="http://schemas.microsoft.com/office/drawing/2014/main" id="{504D2F17-63E6-62DD-876E-2B5203AF8469}"/>
              </a:ext>
            </a:extLst>
          </p:cNvPr>
          <p:cNvSpPr>
            <a:spLocks noGrp="1"/>
          </p:cNvSpPr>
          <p:nvPr>
            <p:ph type="body" sz="quarter" idx="10"/>
          </p:nvPr>
        </p:nvSpPr>
        <p:spPr bwMode="auto">
          <a:xfrm>
            <a:off x="936625" y="3343274"/>
            <a:ext cx="7704138" cy="300153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457200" indent="-457200" eaLnBrk="1" hangingPunct="1">
              <a:buFontTx/>
              <a:buChar char="•"/>
            </a:pPr>
            <a:endParaRPr lang="nl-NL" altLang="nl-NL" sz="1800"/>
          </a:p>
          <a:p>
            <a:pPr marL="457200" indent="-457200" eaLnBrk="1" hangingPunct="1">
              <a:buFontTx/>
              <a:buChar char="•"/>
            </a:pPr>
            <a:endParaRPr lang="nl-NL" altLang="nl-NL" sz="1800">
              <a:latin typeface="Arial" panose="020B0604020202020204" pitchFamily="34" charset="0"/>
              <a:cs typeface="Arial" panose="020B0604020202020204" pitchFamily="34" charset="0"/>
            </a:endParaRPr>
          </a:p>
          <a:p>
            <a:pPr marL="457200" indent="-457200" eaLnBrk="1" hangingPunct="1">
              <a:buFontTx/>
              <a:buChar char="•"/>
            </a:pPr>
            <a:endParaRPr lang="nl-NL" altLang="nl-NL" sz="1800">
              <a:latin typeface="Arial" panose="020B0604020202020204" pitchFamily="34" charset="0"/>
              <a:cs typeface="Arial" panose="020B0604020202020204" pitchFamily="34" charset="0"/>
            </a:endParaRPr>
          </a:p>
          <a:p>
            <a:pPr marL="457200" indent="-457200" eaLnBrk="1" hangingPunct="1">
              <a:buFontTx/>
              <a:buChar char="•"/>
            </a:pPr>
            <a:endParaRPr lang="nl-NL" altLang="nl-NL" sz="1800">
              <a:latin typeface="Arial" panose="020B0604020202020204" pitchFamily="34" charset="0"/>
              <a:cs typeface="Arial" panose="020B0604020202020204" pitchFamily="34" charset="0"/>
            </a:endParaRPr>
          </a:p>
          <a:p>
            <a:pPr marL="457200" indent="-457200" eaLnBrk="1" hangingPunct="1">
              <a:buFontTx/>
              <a:buChar char="•"/>
            </a:pPr>
            <a:endParaRPr lang="nl-NL" altLang="nl-NL" sz="1800">
              <a:latin typeface="Arial" panose="020B0604020202020204" pitchFamily="34" charset="0"/>
              <a:cs typeface="Arial" panose="020B0604020202020204" pitchFamily="34" charset="0"/>
            </a:endParaRPr>
          </a:p>
          <a:p>
            <a:pPr eaLnBrk="1" hangingPunct="1"/>
            <a:endParaRPr lang="nl-NL" altLang="nl-NL" sz="1800">
              <a:latin typeface="Arial" panose="020B0604020202020204" pitchFamily="34" charset="0"/>
              <a:cs typeface="Arial" panose="020B0604020202020204" pitchFamily="34" charset="0"/>
            </a:endParaRPr>
          </a:p>
        </p:txBody>
      </p:sp>
      <p:sp>
        <p:nvSpPr>
          <p:cNvPr id="10243" name="Tijdelijke aanduiding voor datum 3">
            <a:extLst>
              <a:ext uri="{FF2B5EF4-FFF2-40B4-BE49-F238E27FC236}">
                <a16:creationId xmlns:a16="http://schemas.microsoft.com/office/drawing/2014/main" id="{FD585679-5A45-D4AC-1DA9-33B504C8CF90}"/>
              </a:ext>
            </a:extLst>
          </p:cNvPr>
          <p:cNvSpPr>
            <a:spLocks noGrp="1"/>
          </p:cNvSpPr>
          <p:nvPr>
            <p:ph type="dt"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3D44D2AC-FD60-D640-9C3B-0B23E4380A80}" type="datetime4">
              <a:rPr lang="nl-NL" altLang="nl-NL" smtClean="0">
                <a:solidFill>
                  <a:srgbClr val="FFFFFF"/>
                </a:solidFill>
              </a:rPr>
              <a:pPr/>
              <a:t>14 april 2023</a:t>
            </a:fld>
            <a:endParaRPr lang="nl-NL" altLang="nl-NL">
              <a:solidFill>
                <a:srgbClr val="FFFFFF"/>
              </a:solidFill>
            </a:endParaRPr>
          </a:p>
        </p:txBody>
      </p:sp>
      <p:pic>
        <p:nvPicPr>
          <p:cNvPr id="3" name="Afbeelding 3" descr="Titelbeeld houtwijk- 28 januari 2021 13.35.11.jpg">
            <a:extLst>
              <a:ext uri="{FF2B5EF4-FFF2-40B4-BE49-F238E27FC236}">
                <a16:creationId xmlns:a16="http://schemas.microsoft.com/office/drawing/2014/main" id="{E0E8AC9B-B189-6BBB-DECE-AC8C8BD8180F}"/>
              </a:ext>
            </a:extLst>
          </p:cNvPr>
          <p:cNvPicPr>
            <a:picLocks noChangeAspect="1"/>
          </p:cNvPicPr>
          <p:nvPr/>
        </p:nvPicPr>
        <p:blipFill>
          <a:blip r:embed="rId3"/>
          <a:stretch>
            <a:fillRect/>
          </a:stretch>
        </p:blipFill>
        <p:spPr>
          <a:xfrm>
            <a:off x="1867804" y="2326493"/>
            <a:ext cx="5841757" cy="4079317"/>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DA0AAD6-4962-35C9-A2EB-9EBC8882AAEE}"/>
              </a:ext>
            </a:extLst>
          </p:cNvPr>
          <p:cNvSpPr>
            <a:spLocks noGrp="1"/>
          </p:cNvSpPr>
          <p:nvPr>
            <p:ph type="title"/>
          </p:nvPr>
        </p:nvSpPr>
        <p:spPr/>
        <p:txBody>
          <a:bodyPr/>
          <a:lstStyle/>
          <a:p>
            <a:r>
              <a:rPr lang="nl-NL" sz="2800"/>
              <a:t>Huidige situatie</a:t>
            </a:r>
          </a:p>
        </p:txBody>
      </p:sp>
      <p:sp>
        <p:nvSpPr>
          <p:cNvPr id="3" name="Tijdelijke aanduiding voor tekst 2">
            <a:extLst>
              <a:ext uri="{FF2B5EF4-FFF2-40B4-BE49-F238E27FC236}">
                <a16:creationId xmlns:a16="http://schemas.microsoft.com/office/drawing/2014/main" id="{71A601EC-2763-CBE7-0FCC-5AE746C6D819}"/>
              </a:ext>
            </a:extLst>
          </p:cNvPr>
          <p:cNvSpPr>
            <a:spLocks noGrp="1"/>
          </p:cNvSpPr>
          <p:nvPr>
            <p:ph type="body" sz="quarter" idx="13"/>
          </p:nvPr>
        </p:nvSpPr>
        <p:spPr/>
        <p:txBody>
          <a:bodyPr/>
          <a:lstStyle/>
          <a:p>
            <a:endParaRPr lang="nl-NL"/>
          </a:p>
        </p:txBody>
      </p:sp>
      <p:sp>
        <p:nvSpPr>
          <p:cNvPr id="4" name="Tijdelijke aanduiding voor afbeelding 3">
            <a:extLst>
              <a:ext uri="{FF2B5EF4-FFF2-40B4-BE49-F238E27FC236}">
                <a16:creationId xmlns:a16="http://schemas.microsoft.com/office/drawing/2014/main" id="{87873B13-25AD-43EF-A6D6-BEFCDADE481A}"/>
              </a:ext>
            </a:extLst>
          </p:cNvPr>
          <p:cNvSpPr>
            <a:spLocks noGrp="1"/>
          </p:cNvSpPr>
          <p:nvPr>
            <p:ph type="pic" sz="quarter" idx="14"/>
          </p:nvPr>
        </p:nvSpPr>
        <p:spPr/>
      </p:sp>
      <p:sp>
        <p:nvSpPr>
          <p:cNvPr id="5" name="Tijdelijke aanduiding voor datum 4">
            <a:extLst>
              <a:ext uri="{FF2B5EF4-FFF2-40B4-BE49-F238E27FC236}">
                <a16:creationId xmlns:a16="http://schemas.microsoft.com/office/drawing/2014/main" id="{DB8B9482-8B88-A0FB-C320-FA2E85D9D678}"/>
              </a:ext>
            </a:extLst>
          </p:cNvPr>
          <p:cNvSpPr>
            <a:spLocks noGrp="1"/>
          </p:cNvSpPr>
          <p:nvPr>
            <p:ph type="dt" sz="half" idx="15"/>
          </p:nvPr>
        </p:nvSpPr>
        <p:spPr/>
        <p:txBody>
          <a:bodyPr/>
          <a:lstStyle/>
          <a:p>
            <a:pPr>
              <a:defRPr/>
            </a:pPr>
            <a:fld id="{D2D81E1F-A79C-1542-9C1C-F9DBD1CC8FF0}" type="datetime4">
              <a:rPr lang="nl-NL" smtClean="0"/>
              <a:pPr>
                <a:defRPr/>
              </a:pPr>
              <a:t>14 april 2023</a:t>
            </a:fld>
            <a:endParaRPr lang="nl-NL"/>
          </a:p>
        </p:txBody>
      </p:sp>
      <p:sp>
        <p:nvSpPr>
          <p:cNvPr id="6" name="Tijdelijke aanduiding voor voettekst 5">
            <a:extLst>
              <a:ext uri="{FF2B5EF4-FFF2-40B4-BE49-F238E27FC236}">
                <a16:creationId xmlns:a16="http://schemas.microsoft.com/office/drawing/2014/main" id="{FAFB0AFE-893C-EDC6-E214-7571211ABD36}"/>
              </a:ext>
            </a:extLst>
          </p:cNvPr>
          <p:cNvSpPr>
            <a:spLocks noGrp="1"/>
          </p:cNvSpPr>
          <p:nvPr>
            <p:ph type="ftr" sz="quarter" idx="16"/>
          </p:nvPr>
        </p:nvSpPr>
        <p:spPr/>
        <p:txBody>
          <a:bodyPr/>
          <a:lstStyle/>
          <a:p>
            <a:pPr>
              <a:defRPr/>
            </a:pPr>
            <a:r>
              <a:rPr lang="nl-NL"/>
              <a:t>Versie</a:t>
            </a:r>
          </a:p>
        </p:txBody>
      </p:sp>
      <p:sp>
        <p:nvSpPr>
          <p:cNvPr id="7" name="Tijdelijke aanduiding voor dianummer 6">
            <a:extLst>
              <a:ext uri="{FF2B5EF4-FFF2-40B4-BE49-F238E27FC236}">
                <a16:creationId xmlns:a16="http://schemas.microsoft.com/office/drawing/2014/main" id="{D0C591ED-7031-FE8D-4CCC-0C838055A1E5}"/>
              </a:ext>
            </a:extLst>
          </p:cNvPr>
          <p:cNvSpPr>
            <a:spLocks noGrp="1"/>
          </p:cNvSpPr>
          <p:nvPr>
            <p:ph type="sldNum" sz="quarter" idx="17"/>
          </p:nvPr>
        </p:nvSpPr>
        <p:spPr/>
        <p:txBody>
          <a:bodyPr/>
          <a:lstStyle/>
          <a:p>
            <a:fld id="{A127305E-52A1-E24B-A817-09B09797A3E1}" type="slidenum">
              <a:rPr lang="nl-NL" altLang="nl-NL" smtClean="0"/>
              <a:pPr/>
              <a:t>10</a:t>
            </a:fld>
            <a:endParaRPr lang="nl-NL" altLang="nl-NL"/>
          </a:p>
        </p:txBody>
      </p:sp>
      <p:pic>
        <p:nvPicPr>
          <p:cNvPr id="8" name="Afbeelding 2">
            <a:extLst>
              <a:ext uri="{FF2B5EF4-FFF2-40B4-BE49-F238E27FC236}">
                <a16:creationId xmlns:a16="http://schemas.microsoft.com/office/drawing/2014/main" id="{EE11C675-A714-D29A-ABD0-332C2FDB0287}"/>
              </a:ext>
            </a:extLst>
          </p:cNvPr>
          <p:cNvPicPr>
            <a:picLocks noChangeAspect="1" noChangeArrowheads="1"/>
          </p:cNvPicPr>
          <p:nvPr/>
        </p:nvPicPr>
        <p:blipFill>
          <a:blip r:embed="rId3"/>
          <a:srcRect t="8382" b="8382"/>
          <a:stretch/>
        </p:blipFill>
        <p:spPr bwMode="auto">
          <a:xfrm>
            <a:off x="0" y="1260088"/>
            <a:ext cx="9144000" cy="5708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953421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58214DC-47D3-5730-ED35-E6886B666FD0}"/>
              </a:ext>
            </a:extLst>
          </p:cNvPr>
          <p:cNvSpPr>
            <a:spLocks noGrp="1"/>
          </p:cNvSpPr>
          <p:nvPr>
            <p:ph type="title"/>
          </p:nvPr>
        </p:nvSpPr>
        <p:spPr>
          <a:xfrm>
            <a:off x="935998" y="360000"/>
            <a:ext cx="7806558" cy="816260"/>
          </a:xfrm>
        </p:spPr>
        <p:txBody>
          <a:bodyPr vert="horz" lIns="0" tIns="0" rIns="0" bIns="0" anchor="t"/>
          <a:lstStyle/>
          <a:p>
            <a:r>
              <a:rPr lang="nl-NL" sz="2800"/>
              <a:t>Rioolvervanging in de Bomenbuurt</a:t>
            </a:r>
          </a:p>
        </p:txBody>
      </p:sp>
      <p:sp>
        <p:nvSpPr>
          <p:cNvPr id="3" name="Tijdelijke aanduiding voor tekst 2">
            <a:extLst>
              <a:ext uri="{FF2B5EF4-FFF2-40B4-BE49-F238E27FC236}">
                <a16:creationId xmlns:a16="http://schemas.microsoft.com/office/drawing/2014/main" id="{EE2ACDD8-886C-1AE6-6DDD-FCED3A8424C8}"/>
              </a:ext>
            </a:extLst>
          </p:cNvPr>
          <p:cNvSpPr>
            <a:spLocks noGrp="1"/>
          </p:cNvSpPr>
          <p:nvPr>
            <p:ph type="body" sz="quarter" idx="13"/>
          </p:nvPr>
        </p:nvSpPr>
        <p:spPr/>
        <p:txBody>
          <a:bodyPr/>
          <a:lstStyle/>
          <a:p>
            <a:endParaRPr lang="nl-NL"/>
          </a:p>
        </p:txBody>
      </p:sp>
      <p:sp>
        <p:nvSpPr>
          <p:cNvPr id="4" name="Tijdelijke aanduiding voor datum 3">
            <a:extLst>
              <a:ext uri="{FF2B5EF4-FFF2-40B4-BE49-F238E27FC236}">
                <a16:creationId xmlns:a16="http://schemas.microsoft.com/office/drawing/2014/main" id="{E71534EA-8F90-99EF-B746-99C53216BDC9}"/>
              </a:ext>
            </a:extLst>
          </p:cNvPr>
          <p:cNvSpPr>
            <a:spLocks noGrp="1"/>
          </p:cNvSpPr>
          <p:nvPr>
            <p:ph type="dt" sz="half" idx="14"/>
          </p:nvPr>
        </p:nvSpPr>
        <p:spPr/>
        <p:txBody>
          <a:bodyPr/>
          <a:lstStyle/>
          <a:p>
            <a:pPr>
              <a:defRPr/>
            </a:pPr>
            <a:fld id="{965C056B-CFCB-D64F-A33F-8BFEBE4D1129}" type="datetime4">
              <a:rPr lang="nl-NL" smtClean="0"/>
              <a:pPr>
                <a:defRPr/>
              </a:pPr>
              <a:t>14 april 2023</a:t>
            </a:fld>
            <a:endParaRPr lang="nl-NL"/>
          </a:p>
        </p:txBody>
      </p:sp>
      <p:sp>
        <p:nvSpPr>
          <p:cNvPr id="5" name="Tijdelijke aanduiding voor voettekst 4">
            <a:extLst>
              <a:ext uri="{FF2B5EF4-FFF2-40B4-BE49-F238E27FC236}">
                <a16:creationId xmlns:a16="http://schemas.microsoft.com/office/drawing/2014/main" id="{8926488E-DEA0-2E66-D02B-42F3CD45A7BD}"/>
              </a:ext>
            </a:extLst>
          </p:cNvPr>
          <p:cNvSpPr>
            <a:spLocks noGrp="1"/>
          </p:cNvSpPr>
          <p:nvPr>
            <p:ph type="ftr" sz="quarter" idx="15"/>
          </p:nvPr>
        </p:nvSpPr>
        <p:spPr/>
        <p:txBody>
          <a:bodyPr/>
          <a:lstStyle/>
          <a:p>
            <a:pPr>
              <a:defRPr/>
            </a:pPr>
            <a:r>
              <a:rPr lang="nl-NL"/>
              <a:t>Versie</a:t>
            </a:r>
          </a:p>
        </p:txBody>
      </p:sp>
      <p:sp>
        <p:nvSpPr>
          <p:cNvPr id="6" name="Tijdelijke aanduiding voor dianummer 5">
            <a:extLst>
              <a:ext uri="{FF2B5EF4-FFF2-40B4-BE49-F238E27FC236}">
                <a16:creationId xmlns:a16="http://schemas.microsoft.com/office/drawing/2014/main" id="{8F7B8AD2-547E-D673-7FDA-CDE689DF0F8D}"/>
              </a:ext>
            </a:extLst>
          </p:cNvPr>
          <p:cNvSpPr>
            <a:spLocks noGrp="1"/>
          </p:cNvSpPr>
          <p:nvPr>
            <p:ph type="sldNum" sz="quarter" idx="16"/>
          </p:nvPr>
        </p:nvSpPr>
        <p:spPr/>
        <p:txBody>
          <a:bodyPr/>
          <a:lstStyle/>
          <a:p>
            <a:fld id="{2427E7FE-4110-EB48-BC6D-CB74EE346D0B}" type="slidenum">
              <a:rPr lang="nl-NL" altLang="nl-NL" smtClean="0"/>
              <a:pPr/>
              <a:t>11</a:t>
            </a:fld>
            <a:endParaRPr lang="nl-NL" altLang="nl-NL"/>
          </a:p>
        </p:txBody>
      </p:sp>
      <p:pic>
        <p:nvPicPr>
          <p:cNvPr id="7" name="Afbeelding 4">
            <a:extLst>
              <a:ext uri="{FF2B5EF4-FFF2-40B4-BE49-F238E27FC236}">
                <a16:creationId xmlns:a16="http://schemas.microsoft.com/office/drawing/2014/main" id="{AE49D8EF-777A-1891-DADD-AABA1017639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992" t="12544" r="4016" b="3358"/>
          <a:stretch/>
        </p:blipFill>
        <p:spPr bwMode="auto">
          <a:xfrm>
            <a:off x="594209" y="1357127"/>
            <a:ext cx="7953957" cy="4977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Afbeelding 8" descr="Warmte koude.jpg">
            <a:extLst>
              <a:ext uri="{FF2B5EF4-FFF2-40B4-BE49-F238E27FC236}">
                <a16:creationId xmlns:a16="http://schemas.microsoft.com/office/drawing/2014/main" id="{CCD5D6F0-D4A3-B08F-D304-FCB291C01F68}"/>
              </a:ext>
            </a:extLst>
          </p:cNvPr>
          <p:cNvPicPr>
            <a:picLocks noChangeAspect="1"/>
          </p:cNvPicPr>
          <p:nvPr/>
        </p:nvPicPr>
        <p:blipFill>
          <a:blip r:embed="rId4"/>
          <a:stretch>
            <a:fillRect/>
          </a:stretch>
        </p:blipFill>
        <p:spPr>
          <a:xfrm>
            <a:off x="6959841" y="4693704"/>
            <a:ext cx="1948698" cy="194869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1707041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BDA2D5C-A9AF-FF47-11C4-49D8E75FB6F6}"/>
              </a:ext>
            </a:extLst>
          </p:cNvPr>
          <p:cNvSpPr>
            <a:spLocks noGrp="1"/>
          </p:cNvSpPr>
          <p:nvPr>
            <p:ph type="title"/>
          </p:nvPr>
        </p:nvSpPr>
        <p:spPr/>
        <p:txBody>
          <a:bodyPr vert="horz" lIns="0" tIns="0" rIns="0" bIns="0" anchor="t"/>
          <a:lstStyle/>
          <a:p>
            <a:r>
              <a:rPr lang="nl-NL" sz="2800"/>
              <a:t>Website Operatie Bomenbuurt</a:t>
            </a:r>
          </a:p>
        </p:txBody>
      </p:sp>
      <p:sp>
        <p:nvSpPr>
          <p:cNvPr id="3" name="Tijdelijke aanduiding voor tekst 2">
            <a:extLst>
              <a:ext uri="{FF2B5EF4-FFF2-40B4-BE49-F238E27FC236}">
                <a16:creationId xmlns:a16="http://schemas.microsoft.com/office/drawing/2014/main" id="{09CF19D2-12A5-45ED-BAAE-B1BE494A1E6B}"/>
              </a:ext>
            </a:extLst>
          </p:cNvPr>
          <p:cNvSpPr>
            <a:spLocks noGrp="1"/>
          </p:cNvSpPr>
          <p:nvPr>
            <p:ph type="body" sz="quarter" idx="13"/>
          </p:nvPr>
        </p:nvSpPr>
        <p:spPr/>
        <p:txBody>
          <a:bodyPr/>
          <a:lstStyle/>
          <a:p>
            <a:endParaRPr lang="nl-NL"/>
          </a:p>
        </p:txBody>
      </p:sp>
      <p:sp>
        <p:nvSpPr>
          <p:cNvPr id="4" name="Tijdelijke aanduiding voor datum 3">
            <a:extLst>
              <a:ext uri="{FF2B5EF4-FFF2-40B4-BE49-F238E27FC236}">
                <a16:creationId xmlns:a16="http://schemas.microsoft.com/office/drawing/2014/main" id="{1F17EEF4-C1DC-5EF4-847A-5465DD42771C}"/>
              </a:ext>
            </a:extLst>
          </p:cNvPr>
          <p:cNvSpPr>
            <a:spLocks noGrp="1"/>
          </p:cNvSpPr>
          <p:nvPr>
            <p:ph type="dt" sz="half" idx="14"/>
          </p:nvPr>
        </p:nvSpPr>
        <p:spPr/>
        <p:txBody>
          <a:bodyPr/>
          <a:lstStyle/>
          <a:p>
            <a:pPr>
              <a:defRPr/>
            </a:pPr>
            <a:fld id="{965C056B-CFCB-D64F-A33F-8BFEBE4D1129}" type="datetime4">
              <a:rPr lang="nl-NL" smtClean="0"/>
              <a:pPr>
                <a:defRPr/>
              </a:pPr>
              <a:t>14 april 2023</a:t>
            </a:fld>
            <a:endParaRPr lang="nl-NL"/>
          </a:p>
        </p:txBody>
      </p:sp>
      <p:sp>
        <p:nvSpPr>
          <p:cNvPr id="5" name="Tijdelijke aanduiding voor voettekst 4">
            <a:extLst>
              <a:ext uri="{FF2B5EF4-FFF2-40B4-BE49-F238E27FC236}">
                <a16:creationId xmlns:a16="http://schemas.microsoft.com/office/drawing/2014/main" id="{C4BB838F-7D54-6E43-BA73-D65DF5887ABF}"/>
              </a:ext>
            </a:extLst>
          </p:cNvPr>
          <p:cNvSpPr>
            <a:spLocks noGrp="1"/>
          </p:cNvSpPr>
          <p:nvPr>
            <p:ph type="ftr" sz="quarter" idx="15"/>
          </p:nvPr>
        </p:nvSpPr>
        <p:spPr/>
        <p:txBody>
          <a:bodyPr/>
          <a:lstStyle/>
          <a:p>
            <a:pPr>
              <a:defRPr/>
            </a:pPr>
            <a:r>
              <a:rPr lang="nl-NL"/>
              <a:t>Versie</a:t>
            </a:r>
          </a:p>
        </p:txBody>
      </p:sp>
      <p:sp>
        <p:nvSpPr>
          <p:cNvPr id="6" name="Tijdelijke aanduiding voor dianummer 5">
            <a:extLst>
              <a:ext uri="{FF2B5EF4-FFF2-40B4-BE49-F238E27FC236}">
                <a16:creationId xmlns:a16="http://schemas.microsoft.com/office/drawing/2014/main" id="{59047DE2-F94E-A2C1-BECD-0BD90DC5E0E7}"/>
              </a:ext>
            </a:extLst>
          </p:cNvPr>
          <p:cNvSpPr>
            <a:spLocks noGrp="1"/>
          </p:cNvSpPr>
          <p:nvPr>
            <p:ph type="sldNum" sz="quarter" idx="16"/>
          </p:nvPr>
        </p:nvSpPr>
        <p:spPr/>
        <p:txBody>
          <a:bodyPr/>
          <a:lstStyle/>
          <a:p>
            <a:fld id="{2427E7FE-4110-EB48-BC6D-CB74EE346D0B}" type="slidenum">
              <a:rPr lang="nl-NL" altLang="nl-NL" smtClean="0"/>
              <a:pPr/>
              <a:t>12</a:t>
            </a:fld>
            <a:endParaRPr lang="nl-NL" altLang="nl-NL"/>
          </a:p>
        </p:txBody>
      </p:sp>
      <p:pic>
        <p:nvPicPr>
          <p:cNvPr id="8" name="Afbeelding 7">
            <a:extLst>
              <a:ext uri="{FF2B5EF4-FFF2-40B4-BE49-F238E27FC236}">
                <a16:creationId xmlns:a16="http://schemas.microsoft.com/office/drawing/2014/main" id="{B511269F-7DF1-2820-B114-20EF7659AB6B}"/>
              </a:ext>
            </a:extLst>
          </p:cNvPr>
          <p:cNvPicPr>
            <a:picLocks noChangeAspect="1"/>
          </p:cNvPicPr>
          <p:nvPr/>
        </p:nvPicPr>
        <p:blipFill rotWithShape="1">
          <a:blip r:embed="rId3"/>
          <a:srcRect l="24533" t="7297" r="3157" b="5850"/>
          <a:stretch/>
        </p:blipFill>
        <p:spPr>
          <a:xfrm>
            <a:off x="503237" y="948543"/>
            <a:ext cx="8104041" cy="5475330"/>
          </a:xfrm>
          <a:prstGeom prst="rect">
            <a:avLst/>
          </a:prstGeom>
        </p:spPr>
      </p:pic>
    </p:spTree>
    <p:extLst>
      <p:ext uri="{BB962C8B-B14F-4D97-AF65-F5344CB8AC3E}">
        <p14:creationId xmlns:p14="http://schemas.microsoft.com/office/powerpoint/2010/main" val="14948905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Tijdelijke aanduiding voor datum 1">
            <a:extLst>
              <a:ext uri="{FF2B5EF4-FFF2-40B4-BE49-F238E27FC236}">
                <a16:creationId xmlns:a16="http://schemas.microsoft.com/office/drawing/2014/main" id="{BF18A8F4-4C76-3A23-986C-B7B1A6A6C360}"/>
              </a:ext>
            </a:extLst>
          </p:cNvPr>
          <p:cNvSpPr>
            <a:spLocks noGrp="1"/>
          </p:cNvSpPr>
          <p:nvPr>
            <p:ph type="dt" sz="quarter" idx="1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6D40A866-F0AC-4747-BAC5-5F210CC3BC66}" type="datetime4">
              <a:rPr lang="nl-NL" altLang="nl-NL" smtClean="0"/>
              <a:pPr/>
              <a:t>14 april 2023</a:t>
            </a:fld>
            <a:endParaRPr lang="nl-NL" altLang="nl-NL"/>
          </a:p>
        </p:txBody>
      </p:sp>
      <p:sp>
        <p:nvSpPr>
          <p:cNvPr id="12290" name="Tijdelijke aanduiding voor voettekst 2">
            <a:extLst>
              <a:ext uri="{FF2B5EF4-FFF2-40B4-BE49-F238E27FC236}">
                <a16:creationId xmlns:a16="http://schemas.microsoft.com/office/drawing/2014/main" id="{95AB7688-4F11-FB6C-3AD4-F95CBB8F09BE}"/>
              </a:ext>
            </a:extLst>
          </p:cNvPr>
          <p:cNvSpPr>
            <a:spLocks noGrp="1"/>
          </p:cNvSpPr>
          <p:nvPr>
            <p:ph type="ftr" sz="quarter" idx="16"/>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nl-NL" altLang="nl-NL">
                <a:solidFill>
                  <a:srgbClr val="000000"/>
                </a:solidFill>
              </a:rPr>
              <a:t>Versie</a:t>
            </a:r>
          </a:p>
        </p:txBody>
      </p:sp>
      <p:sp>
        <p:nvSpPr>
          <p:cNvPr id="12291" name="Titel 3">
            <a:extLst>
              <a:ext uri="{FF2B5EF4-FFF2-40B4-BE49-F238E27FC236}">
                <a16:creationId xmlns:a16="http://schemas.microsoft.com/office/drawing/2014/main" id="{0DBEA200-D744-E6E9-6997-813DB15B2104}"/>
              </a:ext>
            </a:extLst>
          </p:cNvPr>
          <p:cNvSpPr>
            <a:spLocks noGrp="1"/>
          </p:cNvSpPr>
          <p:nvPr>
            <p:ph type="title"/>
          </p:nvPr>
        </p:nvSpPr>
        <p:spPr bwMode="auto">
          <a:xfrm>
            <a:off x="936625" y="360363"/>
            <a:ext cx="7872838" cy="8159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nl-NL" altLang="nl-NL" sz="2400"/>
              <a:t>Mobiliteitsvisie    </a:t>
            </a:r>
            <a:br>
              <a:rPr lang="nl-NL" altLang="nl-NL" sz="2800">
                <a:latin typeface="Arial" panose="020B0604020202020204" pitchFamily="34" charset="0"/>
                <a:cs typeface="Arial" panose="020B0604020202020204" pitchFamily="34" charset="0"/>
              </a:rPr>
            </a:br>
            <a:br>
              <a:rPr lang="nl-NL" altLang="nl-NL" sz="2800">
                <a:latin typeface="Arial" panose="020B0604020202020204" pitchFamily="34" charset="0"/>
                <a:cs typeface="Arial" panose="020B0604020202020204" pitchFamily="34" charset="0"/>
              </a:rPr>
            </a:br>
            <a:endParaRPr lang="nl-NL" altLang="nl-NL" sz="2800" b="0">
              <a:latin typeface="Arial" panose="020B0604020202020204" pitchFamily="34" charset="0"/>
              <a:cs typeface="Arial" panose="020B0604020202020204" pitchFamily="34" charset="0"/>
            </a:endParaRPr>
          </a:p>
        </p:txBody>
      </p:sp>
      <p:sp>
        <p:nvSpPr>
          <p:cNvPr id="12292" name="Tijdelijke aanduiding voor dianummer 4">
            <a:extLst>
              <a:ext uri="{FF2B5EF4-FFF2-40B4-BE49-F238E27FC236}">
                <a16:creationId xmlns:a16="http://schemas.microsoft.com/office/drawing/2014/main" id="{78CC34CD-7BA8-BCF6-7B74-1CF4BE49548A}"/>
              </a:ext>
            </a:extLst>
          </p:cNvPr>
          <p:cNvSpPr>
            <a:spLocks noGrp="1"/>
          </p:cNvSpPr>
          <p:nvPr>
            <p:ph type="sldNum" sz="quarter" idx="17"/>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9D75CA63-F512-D643-8979-30A1189BBB55}" type="slidenum">
              <a:rPr lang="nl-NL" altLang="nl-NL"/>
              <a:pPr/>
              <a:t>13</a:t>
            </a:fld>
            <a:endParaRPr lang="nl-NL" altLang="nl-NL"/>
          </a:p>
        </p:txBody>
      </p:sp>
      <p:sp>
        <p:nvSpPr>
          <p:cNvPr id="17" name="Tijdelijke aanduiding voor tekst 5">
            <a:extLst>
              <a:ext uri="{FF2B5EF4-FFF2-40B4-BE49-F238E27FC236}">
                <a16:creationId xmlns:a16="http://schemas.microsoft.com/office/drawing/2014/main" id="{51D0307A-BB9D-CD4C-A243-17F1BB8613EC}"/>
              </a:ext>
            </a:extLst>
          </p:cNvPr>
          <p:cNvSpPr txBox="1">
            <a:spLocks/>
          </p:cNvSpPr>
          <p:nvPr/>
        </p:nvSpPr>
        <p:spPr bwMode="auto">
          <a:xfrm>
            <a:off x="1266825" y="1414463"/>
            <a:ext cx="7704138" cy="482917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180000" indent="-180000" algn="l" defTabSz="457200" rtl="0" eaLnBrk="0" fontAlgn="base" hangingPunct="0">
              <a:lnSpc>
                <a:spcPts val="3000"/>
              </a:lnSpc>
              <a:spcBef>
                <a:spcPts val="0"/>
              </a:spcBef>
              <a:spcAft>
                <a:spcPts val="0"/>
              </a:spcAft>
              <a:buFont typeface="Arial"/>
              <a:buChar char="•"/>
              <a:defRPr sz="1800" kern="1200">
                <a:solidFill>
                  <a:srgbClr val="000000"/>
                </a:solidFill>
                <a:latin typeface="Arial"/>
                <a:ea typeface="+mn-ea"/>
                <a:cs typeface="Arial"/>
              </a:defRPr>
            </a:lvl1pPr>
            <a:lvl2pPr marL="360000" indent="-180000" algn="l" defTabSz="457200" rtl="0" eaLnBrk="0" fontAlgn="base" hangingPunct="0">
              <a:lnSpc>
                <a:spcPts val="3000"/>
              </a:lnSpc>
              <a:spcBef>
                <a:spcPts val="0"/>
              </a:spcBef>
              <a:spcAft>
                <a:spcPts val="0"/>
              </a:spcAft>
              <a:buFont typeface="Arial"/>
              <a:buChar char="•"/>
              <a:defRPr sz="1800" kern="1200">
                <a:solidFill>
                  <a:srgbClr val="000000"/>
                </a:solidFill>
                <a:latin typeface="Arial"/>
                <a:ea typeface="+mn-ea"/>
                <a:cs typeface="Arial"/>
              </a:defRPr>
            </a:lvl2pPr>
            <a:lvl3pPr marL="540000" indent="-180000" algn="l" defTabSz="457200" rtl="0" eaLnBrk="0" fontAlgn="base" hangingPunct="0">
              <a:lnSpc>
                <a:spcPts val="3000"/>
              </a:lnSpc>
              <a:spcBef>
                <a:spcPts val="0"/>
              </a:spcBef>
              <a:spcAft>
                <a:spcPts val="0"/>
              </a:spcAft>
              <a:buFont typeface="Arial"/>
              <a:buChar char="•"/>
              <a:defRPr sz="1800" kern="1200">
                <a:solidFill>
                  <a:srgbClr val="000000"/>
                </a:solidFill>
                <a:latin typeface="Arial"/>
                <a:ea typeface="+mn-ea"/>
                <a:cs typeface="Arial"/>
              </a:defRPr>
            </a:lvl3pPr>
            <a:lvl4pPr marL="720000" indent="-180000" algn="l" defTabSz="457200" rtl="0" eaLnBrk="0" fontAlgn="base" hangingPunct="0">
              <a:lnSpc>
                <a:spcPts val="3000"/>
              </a:lnSpc>
              <a:spcBef>
                <a:spcPts val="0"/>
              </a:spcBef>
              <a:spcAft>
                <a:spcPts val="0"/>
              </a:spcAft>
              <a:buFont typeface="Arial"/>
              <a:buChar char="•"/>
              <a:defRPr sz="1800" kern="1200">
                <a:solidFill>
                  <a:srgbClr val="000000"/>
                </a:solidFill>
                <a:latin typeface="Arial"/>
                <a:ea typeface="+mn-ea"/>
                <a:cs typeface="Arial"/>
              </a:defRPr>
            </a:lvl4pPr>
            <a:lvl5pPr marL="900000" indent="-180000" algn="l" defTabSz="457200" rtl="0" eaLnBrk="0" fontAlgn="base" hangingPunct="0">
              <a:lnSpc>
                <a:spcPts val="3000"/>
              </a:lnSpc>
              <a:spcBef>
                <a:spcPts val="0"/>
              </a:spcBef>
              <a:spcAft>
                <a:spcPts val="0"/>
              </a:spcAft>
              <a:buFont typeface="Arial"/>
              <a:buChar char="•"/>
              <a:defRPr sz="1800" kern="1200">
                <a:solidFill>
                  <a:srgbClr val="000000"/>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eaLnBrk="1" hangingPunct="1">
              <a:lnSpc>
                <a:spcPct val="150000"/>
              </a:lnSpc>
              <a:spcBef>
                <a:spcPct val="0"/>
              </a:spcBef>
              <a:spcAft>
                <a:spcPct val="0"/>
              </a:spcAft>
              <a:buFont typeface="Arial"/>
              <a:buNone/>
              <a:defRPr/>
            </a:pPr>
            <a:endParaRPr lang="nl-NL" sz="1200"/>
          </a:p>
          <a:p>
            <a:pPr eaLnBrk="1" hangingPunct="1">
              <a:lnSpc>
                <a:spcPct val="150000"/>
              </a:lnSpc>
              <a:spcBef>
                <a:spcPct val="0"/>
              </a:spcBef>
              <a:spcAft>
                <a:spcPct val="0"/>
              </a:spcAft>
              <a:defRPr/>
            </a:pPr>
            <a:endParaRPr lang="nl-NL" sz="1200"/>
          </a:p>
          <a:p>
            <a:pPr marL="0" indent="0" eaLnBrk="1" hangingPunct="1">
              <a:lnSpc>
                <a:spcPct val="150000"/>
              </a:lnSpc>
              <a:spcBef>
                <a:spcPct val="0"/>
              </a:spcBef>
              <a:spcAft>
                <a:spcPct val="0"/>
              </a:spcAft>
              <a:buFont typeface="Arial"/>
              <a:buNone/>
              <a:defRPr/>
            </a:pPr>
            <a:endParaRPr lang="nl-NL" sz="1200"/>
          </a:p>
        </p:txBody>
      </p:sp>
      <p:pic>
        <p:nvPicPr>
          <p:cNvPr id="2" name="Afbeelding 3" descr="Afbeelding met diagram&#10;&#10;Automatisch gegenereerde beschrijving">
            <a:extLst>
              <a:ext uri="{FF2B5EF4-FFF2-40B4-BE49-F238E27FC236}">
                <a16:creationId xmlns:a16="http://schemas.microsoft.com/office/drawing/2014/main" id="{56CCF2F9-795E-25D9-2BCC-FBC89A411CFA}"/>
              </a:ext>
            </a:extLst>
          </p:cNvPr>
          <p:cNvPicPr>
            <a:picLocks noChangeAspect="1"/>
          </p:cNvPicPr>
          <p:nvPr/>
        </p:nvPicPr>
        <p:blipFill>
          <a:blip r:embed="rId3"/>
          <a:stretch>
            <a:fillRect/>
          </a:stretch>
        </p:blipFill>
        <p:spPr>
          <a:xfrm>
            <a:off x="210183" y="1451412"/>
            <a:ext cx="7708838" cy="4092409"/>
          </a:xfrm>
          <a:prstGeom prst="rect">
            <a:avLst/>
          </a:prstGeom>
        </p:spPr>
      </p:pic>
      <p:pic>
        <p:nvPicPr>
          <p:cNvPr id="3" name="Afbeelding 2">
            <a:extLst>
              <a:ext uri="{FF2B5EF4-FFF2-40B4-BE49-F238E27FC236}">
                <a16:creationId xmlns:a16="http://schemas.microsoft.com/office/drawing/2014/main" id="{9387D428-95ED-00F0-DC0D-6CE5D8865590}"/>
              </a:ext>
            </a:extLst>
          </p:cNvPr>
          <p:cNvPicPr>
            <a:picLocks noChangeAspect="1"/>
          </p:cNvPicPr>
          <p:nvPr/>
        </p:nvPicPr>
        <p:blipFill>
          <a:blip r:embed="rId4"/>
          <a:stretch>
            <a:fillRect/>
          </a:stretch>
        </p:blipFill>
        <p:spPr>
          <a:xfrm>
            <a:off x="4374404" y="3676925"/>
            <a:ext cx="4718006" cy="3072711"/>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045D9D32-0643-0842-EE6C-16A7C4B9CD8F}"/>
              </a:ext>
            </a:extLst>
          </p:cNvPr>
          <p:cNvPicPr>
            <a:picLocks noChangeAspect="1"/>
          </p:cNvPicPr>
          <p:nvPr/>
        </p:nvPicPr>
        <p:blipFill>
          <a:blip r:embed="rId3"/>
          <a:srcRect l="4472" r="4472"/>
          <a:stretch/>
        </p:blipFill>
        <p:spPr>
          <a:xfrm>
            <a:off x="4367796" y="3074796"/>
            <a:ext cx="4626110" cy="3783204"/>
          </a:xfrm>
          <a:prstGeom prst="rect">
            <a:avLst/>
          </a:prstGeom>
        </p:spPr>
      </p:pic>
      <p:sp>
        <p:nvSpPr>
          <p:cNvPr id="2" name="Titel 1">
            <a:extLst>
              <a:ext uri="{FF2B5EF4-FFF2-40B4-BE49-F238E27FC236}">
                <a16:creationId xmlns:a16="http://schemas.microsoft.com/office/drawing/2014/main" id="{DFC39227-8ED6-1A89-A837-5C55ABB724C9}"/>
              </a:ext>
            </a:extLst>
          </p:cNvPr>
          <p:cNvSpPr>
            <a:spLocks noGrp="1"/>
          </p:cNvSpPr>
          <p:nvPr>
            <p:ph type="title"/>
          </p:nvPr>
        </p:nvSpPr>
        <p:spPr/>
        <p:txBody>
          <a:bodyPr vert="horz" lIns="0" tIns="0" rIns="0" bIns="0" anchor="t"/>
          <a:lstStyle/>
          <a:p>
            <a:r>
              <a:rPr lang="nl-NL" sz="2800"/>
              <a:t>Enquête en tellingen</a:t>
            </a:r>
          </a:p>
        </p:txBody>
      </p:sp>
      <p:sp>
        <p:nvSpPr>
          <p:cNvPr id="3" name="Tijdelijke aanduiding voor tekst 2">
            <a:extLst>
              <a:ext uri="{FF2B5EF4-FFF2-40B4-BE49-F238E27FC236}">
                <a16:creationId xmlns:a16="http://schemas.microsoft.com/office/drawing/2014/main" id="{B55AF526-A003-C2A0-1763-B9610953804B}"/>
              </a:ext>
            </a:extLst>
          </p:cNvPr>
          <p:cNvSpPr>
            <a:spLocks noGrp="1"/>
          </p:cNvSpPr>
          <p:nvPr>
            <p:ph type="body" sz="quarter" idx="13"/>
          </p:nvPr>
        </p:nvSpPr>
        <p:spPr>
          <a:xfrm>
            <a:off x="936625" y="1611221"/>
            <a:ext cx="7703374" cy="4723012"/>
          </a:xfrm>
        </p:spPr>
        <p:txBody>
          <a:bodyPr/>
          <a:lstStyle/>
          <a:p>
            <a:pPr marL="0" indent="0">
              <a:buNone/>
            </a:pPr>
            <a:r>
              <a:rPr lang="nl-NL" sz="1400" b="1">
                <a:solidFill>
                  <a:schemeClr val="tx1"/>
                </a:solidFill>
              </a:rPr>
              <a:t>Bezit privé auto: </a:t>
            </a:r>
            <a:r>
              <a:rPr lang="nl-NL" sz="1400" b="1">
                <a:solidFill>
                  <a:srgbClr val="C00000"/>
                </a:solidFill>
              </a:rPr>
              <a:t>64% eigen auto</a:t>
            </a:r>
            <a:endParaRPr lang="nl-NL" sz="1400"/>
          </a:p>
          <a:p>
            <a:pPr marL="0" indent="0">
              <a:buNone/>
            </a:pPr>
            <a:r>
              <a:rPr lang="nl-NL" sz="1400" b="1"/>
              <a:t>Gebruik: </a:t>
            </a:r>
            <a:r>
              <a:rPr lang="nl-NL" sz="1400" b="1">
                <a:solidFill>
                  <a:srgbClr val="7030A0"/>
                </a:solidFill>
              </a:rPr>
              <a:t>35% </a:t>
            </a:r>
            <a:r>
              <a:rPr lang="nl-NL" sz="1400"/>
              <a:t>dagelijks, </a:t>
            </a:r>
            <a:r>
              <a:rPr lang="nl-NL" sz="1400" b="1">
                <a:solidFill>
                  <a:srgbClr val="7030A0"/>
                </a:solidFill>
              </a:rPr>
              <a:t>55% </a:t>
            </a:r>
            <a:r>
              <a:rPr lang="nl-NL" sz="1400"/>
              <a:t>wekelijks en </a:t>
            </a:r>
            <a:r>
              <a:rPr lang="nl-NL" sz="1400" b="1">
                <a:solidFill>
                  <a:srgbClr val="7030A0"/>
                </a:solidFill>
              </a:rPr>
              <a:t>8% </a:t>
            </a:r>
            <a:r>
              <a:rPr lang="nl-NL" sz="1400"/>
              <a:t>maandelijks</a:t>
            </a:r>
          </a:p>
          <a:p>
            <a:pPr marL="0" indent="0">
              <a:buNone/>
            </a:pPr>
            <a:r>
              <a:rPr lang="nl-NL" sz="1400" b="1"/>
              <a:t>Parkeren: </a:t>
            </a:r>
            <a:r>
              <a:rPr lang="nl-NL" sz="1400" b="1">
                <a:solidFill>
                  <a:srgbClr val="0070C0"/>
                </a:solidFill>
              </a:rPr>
              <a:t>2951 </a:t>
            </a:r>
            <a:r>
              <a:rPr lang="nl-NL" sz="1400"/>
              <a:t>autoparkeerplaatsen en de hoogste meting van auto’s is </a:t>
            </a:r>
            <a:r>
              <a:rPr lang="nl-NL" sz="1400" b="1">
                <a:solidFill>
                  <a:srgbClr val="0070C0"/>
                </a:solidFill>
              </a:rPr>
              <a:t>2615 </a:t>
            </a:r>
            <a:r>
              <a:rPr lang="nl-NL" sz="1400"/>
              <a:t>(parkeerdruk 89%). </a:t>
            </a:r>
            <a:r>
              <a:rPr lang="nl-NL" sz="1400" b="1">
                <a:solidFill>
                  <a:srgbClr val="0070C0"/>
                </a:solidFill>
              </a:rPr>
              <a:t>583</a:t>
            </a:r>
            <a:r>
              <a:rPr lang="nl-NL" sz="1400"/>
              <a:t> fietsnietjes (voor 1166 fietsen). Op piekmomenten staan er </a:t>
            </a:r>
            <a:r>
              <a:rPr lang="nl-NL" sz="1400" b="1">
                <a:solidFill>
                  <a:srgbClr val="0070C0"/>
                </a:solidFill>
              </a:rPr>
              <a:t>4297</a:t>
            </a:r>
            <a:r>
              <a:rPr lang="nl-NL" sz="1400"/>
              <a:t> fietsen op de stoepen</a:t>
            </a:r>
          </a:p>
          <a:p>
            <a:pPr marL="0" indent="0">
              <a:buNone/>
            </a:pPr>
            <a:r>
              <a:rPr lang="nl-NL" sz="1400" b="1"/>
              <a:t>Verkeersveiligheid – gevaarlijke kruisingen: </a:t>
            </a:r>
          </a:p>
          <a:p>
            <a:r>
              <a:rPr lang="nl-NL" sz="1400"/>
              <a:t>Fahrenheitstraat/Thomsonlaan, </a:t>
            </a:r>
          </a:p>
          <a:p>
            <a:r>
              <a:rPr lang="nl-NL" sz="1400"/>
              <a:t>Thomsonlaan/Valkenboskade, </a:t>
            </a:r>
          </a:p>
          <a:p>
            <a:r>
              <a:rPr lang="nl-NL" sz="1400"/>
              <a:t>Thomsonlaan/ Goudenregenstraat, </a:t>
            </a:r>
          </a:p>
          <a:p>
            <a:r>
              <a:rPr lang="nl-NL" sz="1400"/>
              <a:t>Thomsonlaan/Wilgstraat, </a:t>
            </a:r>
          </a:p>
          <a:p>
            <a:r>
              <a:rPr lang="nl-NL" sz="1400"/>
              <a:t>Fahrenheitstraat/Hanenburglaan.</a:t>
            </a:r>
          </a:p>
          <a:p>
            <a:endParaRPr lang="nl-NL" sz="1400"/>
          </a:p>
        </p:txBody>
      </p:sp>
      <p:sp>
        <p:nvSpPr>
          <p:cNvPr id="5" name="Tijdelijke aanduiding voor datum 4">
            <a:extLst>
              <a:ext uri="{FF2B5EF4-FFF2-40B4-BE49-F238E27FC236}">
                <a16:creationId xmlns:a16="http://schemas.microsoft.com/office/drawing/2014/main" id="{1CF1BDC9-F518-583A-BC56-69D1806C4574}"/>
              </a:ext>
            </a:extLst>
          </p:cNvPr>
          <p:cNvSpPr>
            <a:spLocks noGrp="1"/>
          </p:cNvSpPr>
          <p:nvPr>
            <p:ph type="dt" sz="half" idx="15"/>
          </p:nvPr>
        </p:nvSpPr>
        <p:spPr/>
        <p:txBody>
          <a:bodyPr/>
          <a:lstStyle/>
          <a:p>
            <a:pPr>
              <a:defRPr/>
            </a:pPr>
            <a:fld id="{D2D81E1F-A79C-1542-9C1C-F9DBD1CC8FF0}" type="datetime4">
              <a:rPr lang="nl-NL" smtClean="0"/>
              <a:pPr>
                <a:defRPr/>
              </a:pPr>
              <a:t>14 april 2023</a:t>
            </a:fld>
            <a:endParaRPr lang="nl-NL"/>
          </a:p>
        </p:txBody>
      </p:sp>
      <p:sp>
        <p:nvSpPr>
          <p:cNvPr id="6" name="Tijdelijke aanduiding voor voettekst 5">
            <a:extLst>
              <a:ext uri="{FF2B5EF4-FFF2-40B4-BE49-F238E27FC236}">
                <a16:creationId xmlns:a16="http://schemas.microsoft.com/office/drawing/2014/main" id="{1EE93AA1-90A0-8461-C049-B15EF8428043}"/>
              </a:ext>
            </a:extLst>
          </p:cNvPr>
          <p:cNvSpPr>
            <a:spLocks noGrp="1"/>
          </p:cNvSpPr>
          <p:nvPr>
            <p:ph type="ftr" sz="quarter" idx="16"/>
          </p:nvPr>
        </p:nvSpPr>
        <p:spPr/>
        <p:txBody>
          <a:bodyPr/>
          <a:lstStyle/>
          <a:p>
            <a:pPr>
              <a:defRPr/>
            </a:pPr>
            <a:r>
              <a:rPr lang="nl-NL"/>
              <a:t>Versie</a:t>
            </a:r>
          </a:p>
        </p:txBody>
      </p:sp>
      <p:sp>
        <p:nvSpPr>
          <p:cNvPr id="7" name="Tijdelijke aanduiding voor dianummer 6">
            <a:extLst>
              <a:ext uri="{FF2B5EF4-FFF2-40B4-BE49-F238E27FC236}">
                <a16:creationId xmlns:a16="http://schemas.microsoft.com/office/drawing/2014/main" id="{B7FFE25B-2709-A758-CD0F-8E0622F57151}"/>
              </a:ext>
            </a:extLst>
          </p:cNvPr>
          <p:cNvSpPr>
            <a:spLocks noGrp="1"/>
          </p:cNvSpPr>
          <p:nvPr>
            <p:ph type="sldNum" sz="quarter" idx="17"/>
          </p:nvPr>
        </p:nvSpPr>
        <p:spPr/>
        <p:txBody>
          <a:bodyPr/>
          <a:lstStyle/>
          <a:p>
            <a:fld id="{A127305E-52A1-E24B-A817-09B09797A3E1}" type="slidenum">
              <a:rPr lang="nl-NL" altLang="nl-NL" smtClean="0"/>
              <a:pPr/>
              <a:t>14</a:t>
            </a:fld>
            <a:endParaRPr lang="nl-NL" altLang="nl-NL"/>
          </a:p>
        </p:txBody>
      </p:sp>
    </p:spTree>
    <p:extLst>
      <p:ext uri="{BB962C8B-B14F-4D97-AF65-F5344CB8AC3E}">
        <p14:creationId xmlns:p14="http://schemas.microsoft.com/office/powerpoint/2010/main" val="1778831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241F869-C2B2-9988-738E-9ACABB1629CC}"/>
              </a:ext>
            </a:extLst>
          </p:cNvPr>
          <p:cNvSpPr>
            <a:spLocks noGrp="1"/>
          </p:cNvSpPr>
          <p:nvPr>
            <p:ph type="title"/>
          </p:nvPr>
        </p:nvSpPr>
        <p:spPr/>
        <p:txBody>
          <a:bodyPr vert="horz" lIns="0" tIns="0" rIns="0" bIns="0" anchor="t"/>
          <a:lstStyle/>
          <a:p>
            <a:r>
              <a:rPr lang="nl-NL" sz="2800"/>
              <a:t>MiniParken</a:t>
            </a:r>
          </a:p>
        </p:txBody>
      </p:sp>
      <p:sp>
        <p:nvSpPr>
          <p:cNvPr id="5" name="Tijdelijke aanduiding voor datum 4">
            <a:extLst>
              <a:ext uri="{FF2B5EF4-FFF2-40B4-BE49-F238E27FC236}">
                <a16:creationId xmlns:a16="http://schemas.microsoft.com/office/drawing/2014/main" id="{D373BE9D-DFD0-DCBA-49AA-0C3A2F96713A}"/>
              </a:ext>
            </a:extLst>
          </p:cNvPr>
          <p:cNvSpPr>
            <a:spLocks noGrp="1"/>
          </p:cNvSpPr>
          <p:nvPr>
            <p:ph type="dt" sz="half" idx="15"/>
          </p:nvPr>
        </p:nvSpPr>
        <p:spPr/>
        <p:txBody>
          <a:bodyPr/>
          <a:lstStyle/>
          <a:p>
            <a:pPr>
              <a:defRPr/>
            </a:pPr>
            <a:fld id="{D2D81E1F-A79C-1542-9C1C-F9DBD1CC8FF0}" type="datetime4">
              <a:rPr lang="nl-NL" smtClean="0"/>
              <a:pPr>
                <a:defRPr/>
              </a:pPr>
              <a:t>14 april 2023</a:t>
            </a:fld>
            <a:endParaRPr lang="nl-NL"/>
          </a:p>
        </p:txBody>
      </p:sp>
      <p:sp>
        <p:nvSpPr>
          <p:cNvPr id="6" name="Tijdelijke aanduiding voor voettekst 5">
            <a:extLst>
              <a:ext uri="{FF2B5EF4-FFF2-40B4-BE49-F238E27FC236}">
                <a16:creationId xmlns:a16="http://schemas.microsoft.com/office/drawing/2014/main" id="{0FE5F990-82CA-BF76-EFAD-7815BEE46E99}"/>
              </a:ext>
            </a:extLst>
          </p:cNvPr>
          <p:cNvSpPr>
            <a:spLocks noGrp="1"/>
          </p:cNvSpPr>
          <p:nvPr>
            <p:ph type="ftr" sz="quarter" idx="16"/>
          </p:nvPr>
        </p:nvSpPr>
        <p:spPr/>
        <p:txBody>
          <a:bodyPr/>
          <a:lstStyle/>
          <a:p>
            <a:pPr>
              <a:defRPr/>
            </a:pPr>
            <a:r>
              <a:rPr lang="nl-NL"/>
              <a:t>Versie</a:t>
            </a:r>
          </a:p>
        </p:txBody>
      </p:sp>
      <p:sp>
        <p:nvSpPr>
          <p:cNvPr id="7" name="Tijdelijke aanduiding voor dianummer 6">
            <a:extLst>
              <a:ext uri="{FF2B5EF4-FFF2-40B4-BE49-F238E27FC236}">
                <a16:creationId xmlns:a16="http://schemas.microsoft.com/office/drawing/2014/main" id="{D5A9F074-64B3-D498-09E8-152555607A58}"/>
              </a:ext>
            </a:extLst>
          </p:cNvPr>
          <p:cNvSpPr>
            <a:spLocks noGrp="1"/>
          </p:cNvSpPr>
          <p:nvPr>
            <p:ph type="sldNum" sz="quarter" idx="17"/>
          </p:nvPr>
        </p:nvSpPr>
        <p:spPr/>
        <p:txBody>
          <a:bodyPr/>
          <a:lstStyle/>
          <a:p>
            <a:fld id="{A127305E-52A1-E24B-A817-09B09797A3E1}" type="slidenum">
              <a:rPr lang="nl-NL" altLang="nl-NL" smtClean="0"/>
              <a:pPr/>
              <a:t>15</a:t>
            </a:fld>
            <a:endParaRPr lang="nl-NL" altLang="nl-NL"/>
          </a:p>
        </p:txBody>
      </p:sp>
      <p:sp>
        <p:nvSpPr>
          <p:cNvPr id="3" name="Tijdelijke aanduiding voor tekst 2">
            <a:extLst>
              <a:ext uri="{FF2B5EF4-FFF2-40B4-BE49-F238E27FC236}">
                <a16:creationId xmlns:a16="http://schemas.microsoft.com/office/drawing/2014/main" id="{2682FF89-07CE-FC4A-9306-D8ED7A4AD3F5}"/>
              </a:ext>
            </a:extLst>
          </p:cNvPr>
          <p:cNvSpPr>
            <a:spLocks noGrp="1"/>
          </p:cNvSpPr>
          <p:nvPr>
            <p:ph type="body" sz="quarter" idx="13"/>
          </p:nvPr>
        </p:nvSpPr>
        <p:spPr>
          <a:xfrm>
            <a:off x="936625" y="1611221"/>
            <a:ext cx="7616360" cy="4723012"/>
          </a:xfrm>
        </p:spPr>
        <p:txBody>
          <a:bodyPr vert="horz" lIns="0" tIns="0" rIns="0" bIns="0" anchor="t"/>
          <a:lstStyle/>
          <a:p>
            <a:pPr marL="179705" indent="-179705"/>
            <a:r>
              <a:rPr lang="nl-NL" sz="1400"/>
              <a:t>Stel dat ….</a:t>
            </a:r>
            <a:endParaRPr lang="nl-NL"/>
          </a:p>
          <a:p>
            <a:pPr marL="179705" indent="-179705"/>
            <a:r>
              <a:rPr lang="nl-NL" sz="1400" err="1"/>
              <a:t>Elsstraat</a:t>
            </a:r>
          </a:p>
          <a:p>
            <a:pPr marL="179705" indent="-179705"/>
            <a:r>
              <a:rPr lang="nl-NL" sz="1400"/>
              <a:t>Beukstraat</a:t>
            </a:r>
          </a:p>
          <a:p>
            <a:pPr marL="179705" indent="-179705"/>
            <a:endParaRPr lang="nl-NL" sz="1400"/>
          </a:p>
        </p:txBody>
      </p:sp>
      <p:pic>
        <p:nvPicPr>
          <p:cNvPr id="4" name="Afbeelding 7" descr="Beeld minipark voor website.jpg">
            <a:extLst>
              <a:ext uri="{FF2B5EF4-FFF2-40B4-BE49-F238E27FC236}">
                <a16:creationId xmlns:a16="http://schemas.microsoft.com/office/drawing/2014/main" id="{C9B9A0B1-791E-1030-9067-79575B7D6AE5}"/>
              </a:ext>
            </a:extLst>
          </p:cNvPr>
          <p:cNvPicPr>
            <a:picLocks noChangeAspect="1"/>
          </p:cNvPicPr>
          <p:nvPr/>
        </p:nvPicPr>
        <p:blipFill>
          <a:blip r:embed="rId3"/>
          <a:stretch>
            <a:fillRect/>
          </a:stretch>
        </p:blipFill>
        <p:spPr>
          <a:xfrm>
            <a:off x="3901006" y="3116001"/>
            <a:ext cx="5242270" cy="3876234"/>
          </a:xfrm>
          <a:prstGeom prst="rect">
            <a:avLst/>
          </a:prstGeom>
        </p:spPr>
      </p:pic>
      <p:pic>
        <p:nvPicPr>
          <p:cNvPr id="11" name="Afbeelding 10">
            <a:extLst>
              <a:ext uri="{FF2B5EF4-FFF2-40B4-BE49-F238E27FC236}">
                <a16:creationId xmlns:a16="http://schemas.microsoft.com/office/drawing/2014/main" id="{EF453E19-7048-B426-BA09-73F5B67C95B8}"/>
              </a:ext>
            </a:extLst>
          </p:cNvPr>
          <p:cNvPicPr>
            <a:picLocks noChangeAspect="1"/>
          </p:cNvPicPr>
          <p:nvPr/>
        </p:nvPicPr>
        <p:blipFill>
          <a:blip r:embed="rId4"/>
          <a:stretch>
            <a:fillRect/>
          </a:stretch>
        </p:blipFill>
        <p:spPr>
          <a:xfrm>
            <a:off x="6739921" y="143645"/>
            <a:ext cx="2225916" cy="3115521"/>
          </a:xfrm>
          <a:prstGeom prst="rect">
            <a:avLst/>
          </a:prstGeom>
        </p:spPr>
      </p:pic>
      <p:pic>
        <p:nvPicPr>
          <p:cNvPr id="9" name="Afbeelding 8" descr="Afbeelding met logo&#10;&#10;Automatisch gegenereerde beschrijving">
            <a:extLst>
              <a:ext uri="{FF2B5EF4-FFF2-40B4-BE49-F238E27FC236}">
                <a16:creationId xmlns:a16="http://schemas.microsoft.com/office/drawing/2014/main" id="{BAFAB1E8-0A69-9B38-44C4-A0B97F7C91ED}"/>
              </a:ext>
            </a:extLst>
          </p:cNvPr>
          <p:cNvPicPr>
            <a:picLocks noChangeAspect="1"/>
          </p:cNvPicPr>
          <p:nvPr/>
        </p:nvPicPr>
        <p:blipFill rotWithShape="1">
          <a:blip r:embed="rId5"/>
          <a:srcRect l="16464" t="10983" r="20489" b="12719"/>
          <a:stretch/>
        </p:blipFill>
        <p:spPr>
          <a:xfrm>
            <a:off x="2100384" y="1502880"/>
            <a:ext cx="2646082" cy="2399970"/>
          </a:xfrm>
          <a:prstGeom prst="rect">
            <a:avLst/>
          </a:prstGeom>
        </p:spPr>
      </p:pic>
      <p:pic>
        <p:nvPicPr>
          <p:cNvPr id="8" name="Afbeelding 9" descr="MiniPark BFF.jpg">
            <a:extLst>
              <a:ext uri="{FF2B5EF4-FFF2-40B4-BE49-F238E27FC236}">
                <a16:creationId xmlns:a16="http://schemas.microsoft.com/office/drawing/2014/main" id="{2C317017-BA2F-6AF2-6C88-BBBD2B6A1DF6}"/>
              </a:ext>
            </a:extLst>
          </p:cNvPr>
          <p:cNvPicPr>
            <a:picLocks noChangeAspect="1"/>
          </p:cNvPicPr>
          <p:nvPr/>
        </p:nvPicPr>
        <p:blipFill>
          <a:blip r:embed="rId6"/>
          <a:stretch>
            <a:fillRect/>
          </a:stretch>
        </p:blipFill>
        <p:spPr>
          <a:xfrm>
            <a:off x="123509" y="4041433"/>
            <a:ext cx="3953009" cy="2700698"/>
          </a:xfrm>
          <a:prstGeom prst="rect">
            <a:avLst/>
          </a:prstGeom>
        </p:spPr>
      </p:pic>
    </p:spTree>
    <p:extLst>
      <p:ext uri="{BB962C8B-B14F-4D97-AF65-F5344CB8AC3E}">
        <p14:creationId xmlns:p14="http://schemas.microsoft.com/office/powerpoint/2010/main" val="19864492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6AFAD0E-2180-54BE-EA8F-AAE031B82F2B}"/>
              </a:ext>
            </a:extLst>
          </p:cNvPr>
          <p:cNvSpPr>
            <a:spLocks noGrp="1"/>
          </p:cNvSpPr>
          <p:nvPr>
            <p:ph type="title"/>
          </p:nvPr>
        </p:nvSpPr>
        <p:spPr/>
        <p:txBody>
          <a:bodyPr/>
          <a:lstStyle/>
          <a:p>
            <a:r>
              <a:rPr lang="nl-NL" sz="2800"/>
              <a:t>Porbeerdagen deelvervoer </a:t>
            </a:r>
          </a:p>
        </p:txBody>
      </p:sp>
      <p:sp>
        <p:nvSpPr>
          <p:cNvPr id="5" name="Tijdelijke aanduiding voor datum 4">
            <a:extLst>
              <a:ext uri="{FF2B5EF4-FFF2-40B4-BE49-F238E27FC236}">
                <a16:creationId xmlns:a16="http://schemas.microsoft.com/office/drawing/2014/main" id="{3DA34671-23A8-1CFE-0E66-3F4E30496B38}"/>
              </a:ext>
            </a:extLst>
          </p:cNvPr>
          <p:cNvSpPr>
            <a:spLocks noGrp="1"/>
          </p:cNvSpPr>
          <p:nvPr>
            <p:ph type="dt" sz="half" idx="15"/>
          </p:nvPr>
        </p:nvSpPr>
        <p:spPr/>
        <p:txBody>
          <a:bodyPr/>
          <a:lstStyle/>
          <a:p>
            <a:pPr>
              <a:defRPr/>
            </a:pPr>
            <a:fld id="{D2D81E1F-A79C-1542-9C1C-F9DBD1CC8FF0}" type="datetime4">
              <a:rPr lang="nl-NL" smtClean="0"/>
              <a:pPr>
                <a:defRPr/>
              </a:pPr>
              <a:t>14 april 2023</a:t>
            </a:fld>
            <a:endParaRPr lang="nl-NL"/>
          </a:p>
        </p:txBody>
      </p:sp>
      <p:sp>
        <p:nvSpPr>
          <p:cNvPr id="6" name="Tijdelijke aanduiding voor voettekst 5">
            <a:extLst>
              <a:ext uri="{FF2B5EF4-FFF2-40B4-BE49-F238E27FC236}">
                <a16:creationId xmlns:a16="http://schemas.microsoft.com/office/drawing/2014/main" id="{D3E710D9-DFA0-D12D-88EC-14B5D63938FB}"/>
              </a:ext>
            </a:extLst>
          </p:cNvPr>
          <p:cNvSpPr>
            <a:spLocks noGrp="1"/>
          </p:cNvSpPr>
          <p:nvPr>
            <p:ph type="ftr" sz="quarter" idx="16"/>
          </p:nvPr>
        </p:nvSpPr>
        <p:spPr/>
        <p:txBody>
          <a:bodyPr/>
          <a:lstStyle/>
          <a:p>
            <a:pPr>
              <a:defRPr/>
            </a:pPr>
            <a:r>
              <a:rPr lang="nl-NL"/>
              <a:t>Versie</a:t>
            </a:r>
          </a:p>
        </p:txBody>
      </p:sp>
      <p:sp>
        <p:nvSpPr>
          <p:cNvPr id="7" name="Tijdelijke aanduiding voor dianummer 6">
            <a:extLst>
              <a:ext uri="{FF2B5EF4-FFF2-40B4-BE49-F238E27FC236}">
                <a16:creationId xmlns:a16="http://schemas.microsoft.com/office/drawing/2014/main" id="{EF4CE4C6-9A74-55B6-57D4-A8050E6726DA}"/>
              </a:ext>
            </a:extLst>
          </p:cNvPr>
          <p:cNvSpPr>
            <a:spLocks noGrp="1"/>
          </p:cNvSpPr>
          <p:nvPr>
            <p:ph type="sldNum" sz="quarter" idx="17"/>
          </p:nvPr>
        </p:nvSpPr>
        <p:spPr/>
        <p:txBody>
          <a:bodyPr/>
          <a:lstStyle/>
          <a:p>
            <a:fld id="{A127305E-52A1-E24B-A817-09B09797A3E1}" type="slidenum">
              <a:rPr lang="nl-NL" altLang="nl-NL" smtClean="0"/>
              <a:pPr/>
              <a:t>16</a:t>
            </a:fld>
            <a:endParaRPr lang="nl-NL" altLang="nl-NL"/>
          </a:p>
        </p:txBody>
      </p:sp>
      <p:sp>
        <p:nvSpPr>
          <p:cNvPr id="19" name="Tijdelijke aanduiding voor tekst 3">
            <a:extLst>
              <a:ext uri="{FF2B5EF4-FFF2-40B4-BE49-F238E27FC236}">
                <a16:creationId xmlns:a16="http://schemas.microsoft.com/office/drawing/2014/main" id="{E14E834B-7DB6-9E84-3B97-2B6071D48B31}"/>
              </a:ext>
            </a:extLst>
          </p:cNvPr>
          <p:cNvSpPr>
            <a:spLocks noGrp="1" noChangeArrowheads="1"/>
          </p:cNvSpPr>
          <p:nvPr>
            <p:ph type="body" sz="quarter" idx="13"/>
          </p:nvPr>
        </p:nvSpPr>
        <p:spPr bwMode="auto">
          <a:xfrm>
            <a:off x="935999" y="1487960"/>
            <a:ext cx="7178675" cy="48942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362" indent="0">
              <a:spcBef>
                <a:spcPct val="0"/>
              </a:spcBef>
              <a:spcAft>
                <a:spcPct val="0"/>
              </a:spcAft>
              <a:buNone/>
            </a:pPr>
            <a:r>
              <a:rPr lang="nl-NL" altLang="nl-NL" sz="1400">
                <a:latin typeface="Arial" panose="020B0604020202020204" pitchFamily="34" charset="0"/>
                <a:cs typeface="Arial" panose="020B0604020202020204" pitchFamily="34" charset="0"/>
              </a:rPr>
              <a:t>Buurthubs in de Bomenbuurt</a:t>
            </a:r>
          </a:p>
          <a:p>
            <a:pPr marL="539750" lvl="2" indent="-179388">
              <a:spcBef>
                <a:spcPct val="0"/>
              </a:spcBef>
              <a:spcAft>
                <a:spcPct val="0"/>
              </a:spcAft>
              <a:buFontTx/>
              <a:buChar char="•"/>
            </a:pPr>
            <a:r>
              <a:rPr lang="nl-NL" altLang="nl-NL" sz="1400">
                <a:latin typeface="Arial" panose="020B0604020202020204" pitchFamily="34" charset="0"/>
                <a:cs typeface="Arial" panose="020B0604020202020204" pitchFamily="34" charset="0"/>
              </a:rPr>
              <a:t>Deelauto’s</a:t>
            </a:r>
          </a:p>
          <a:p>
            <a:pPr marL="539750" lvl="2" indent="-179388">
              <a:spcBef>
                <a:spcPct val="0"/>
              </a:spcBef>
              <a:spcAft>
                <a:spcPct val="0"/>
              </a:spcAft>
              <a:buFontTx/>
              <a:buChar char="•"/>
            </a:pPr>
            <a:r>
              <a:rPr lang="nl-NL" altLang="nl-NL" sz="1400">
                <a:latin typeface="Arial" panose="020B0604020202020204" pitchFamily="34" charset="0"/>
                <a:cs typeface="Arial" panose="020B0604020202020204" pitchFamily="34" charset="0"/>
              </a:rPr>
              <a:t>Deelfietsen</a:t>
            </a:r>
          </a:p>
          <a:p>
            <a:pPr marL="539750" lvl="2" indent="-179388">
              <a:spcBef>
                <a:spcPct val="0"/>
              </a:spcBef>
              <a:spcAft>
                <a:spcPct val="0"/>
              </a:spcAft>
              <a:buFontTx/>
              <a:buChar char="•"/>
            </a:pPr>
            <a:r>
              <a:rPr lang="nl-NL" altLang="nl-NL" sz="1400">
                <a:latin typeface="Arial" panose="020B0604020202020204" pitchFamily="34" charset="0"/>
                <a:cs typeface="Arial" panose="020B0604020202020204" pitchFamily="34" charset="0"/>
              </a:rPr>
              <a:t>Deelscooters</a:t>
            </a:r>
          </a:p>
          <a:p>
            <a:pPr marL="539750" lvl="2" indent="-179388">
              <a:spcBef>
                <a:spcPct val="0"/>
              </a:spcBef>
              <a:spcAft>
                <a:spcPct val="0"/>
              </a:spcAft>
              <a:buFontTx/>
              <a:buChar char="•"/>
            </a:pPr>
            <a:r>
              <a:rPr lang="nl-NL" altLang="nl-NL" sz="1400">
                <a:latin typeface="Arial" panose="020B0604020202020204" pitchFamily="34" charset="0"/>
                <a:cs typeface="Arial" panose="020B0604020202020204" pitchFamily="34" charset="0"/>
              </a:rPr>
              <a:t>Deelbakfietsen</a:t>
            </a:r>
          </a:p>
        </p:txBody>
      </p:sp>
      <p:pic>
        <p:nvPicPr>
          <p:cNvPr id="21" name="Afbeelding 20" descr="Afbeelding met sleutel&#10;&#10;Automatisch gegenereerde beschrijving">
            <a:extLst>
              <a:ext uri="{FF2B5EF4-FFF2-40B4-BE49-F238E27FC236}">
                <a16:creationId xmlns:a16="http://schemas.microsoft.com/office/drawing/2014/main" id="{C67EAFB4-2C9E-3C21-CEF9-92702C6403AC}"/>
              </a:ext>
            </a:extLst>
          </p:cNvPr>
          <p:cNvPicPr>
            <a:picLocks noChangeAspect="1"/>
          </p:cNvPicPr>
          <p:nvPr/>
        </p:nvPicPr>
        <p:blipFill rotWithShape="1">
          <a:blip r:embed="rId3"/>
          <a:srcRect l="2462" t="4573" b="12644"/>
          <a:stretch/>
        </p:blipFill>
        <p:spPr>
          <a:xfrm>
            <a:off x="3537676" y="3074796"/>
            <a:ext cx="5606323" cy="3783204"/>
          </a:xfrm>
          <a:prstGeom prst="rect">
            <a:avLst/>
          </a:prstGeom>
        </p:spPr>
      </p:pic>
    </p:spTree>
    <p:extLst>
      <p:ext uri="{BB962C8B-B14F-4D97-AF65-F5344CB8AC3E}">
        <p14:creationId xmlns:p14="http://schemas.microsoft.com/office/powerpoint/2010/main" val="29983985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jdelijke aanduiding voor datum 1">
            <a:extLst>
              <a:ext uri="{FF2B5EF4-FFF2-40B4-BE49-F238E27FC236}">
                <a16:creationId xmlns:a16="http://schemas.microsoft.com/office/drawing/2014/main" id="{FF61C53F-93DA-EA89-AFAC-ACC94ED9A591}"/>
              </a:ext>
            </a:extLst>
          </p:cNvPr>
          <p:cNvSpPr>
            <a:spLocks noGrp="1"/>
          </p:cNvSpPr>
          <p:nvPr>
            <p:ph type="dt" sz="quarter" idx="1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40D3CA3B-F778-084A-AEA5-6F5A1218D37E}" type="datetime4">
              <a:rPr lang="nl-NL" altLang="nl-NL" smtClean="0"/>
              <a:pPr/>
              <a:t>14 april 2023</a:t>
            </a:fld>
            <a:endParaRPr lang="nl-NL" altLang="nl-NL"/>
          </a:p>
        </p:txBody>
      </p:sp>
      <p:sp>
        <p:nvSpPr>
          <p:cNvPr id="19459" name="Tijdelijke aanduiding voor voettekst 2">
            <a:extLst>
              <a:ext uri="{FF2B5EF4-FFF2-40B4-BE49-F238E27FC236}">
                <a16:creationId xmlns:a16="http://schemas.microsoft.com/office/drawing/2014/main" id="{2D1D0AAB-0657-B1FD-0271-4426087A5856}"/>
              </a:ext>
            </a:extLst>
          </p:cNvPr>
          <p:cNvSpPr>
            <a:spLocks noGrp="1"/>
          </p:cNvSpPr>
          <p:nvPr>
            <p:ph type="ftr" sz="quarter" idx="16"/>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nl-NL" altLang="nl-NL">
                <a:solidFill>
                  <a:srgbClr val="000000"/>
                </a:solidFill>
              </a:rPr>
              <a:t>Versie</a:t>
            </a:r>
          </a:p>
        </p:txBody>
      </p:sp>
      <p:sp>
        <p:nvSpPr>
          <p:cNvPr id="19460" name="Titel 3">
            <a:extLst>
              <a:ext uri="{FF2B5EF4-FFF2-40B4-BE49-F238E27FC236}">
                <a16:creationId xmlns:a16="http://schemas.microsoft.com/office/drawing/2014/main" id="{76FAA0B7-E621-95AD-8CCD-2DC970D5A919}"/>
              </a:ext>
            </a:extLst>
          </p:cNvPr>
          <p:cNvSpPr>
            <a:spLocks noGrp="1"/>
          </p:cNvSpPr>
          <p:nvPr>
            <p:ph type="title"/>
          </p:nvPr>
        </p:nvSpPr>
        <p:spPr bwMode="auto">
          <a:xfrm>
            <a:off x="936625" y="360363"/>
            <a:ext cx="7704138" cy="8159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nl-NL" altLang="nl-NL" sz="2800"/>
              <a:t>Operatie Bomenbuurt naar een toekomstbestendige Bomenbuurt </a:t>
            </a:r>
            <a:br>
              <a:rPr lang="nl-NL" altLang="nl-NL" sz="2800">
                <a:latin typeface="Arial" panose="020B0604020202020204" pitchFamily="34" charset="0"/>
                <a:cs typeface="Arial" panose="020B0604020202020204" pitchFamily="34" charset="0"/>
              </a:rPr>
            </a:br>
            <a:r>
              <a:rPr lang="nl-NL" altLang="nl-NL" sz="2800"/>
              <a:t> </a:t>
            </a:r>
            <a:endParaRPr lang="nl-NL" altLang="nl-NL" sz="2800">
              <a:latin typeface="Arial" panose="020B0604020202020204" pitchFamily="34" charset="0"/>
              <a:cs typeface="Arial" panose="020B0604020202020204" pitchFamily="34" charset="0"/>
            </a:endParaRPr>
          </a:p>
        </p:txBody>
      </p:sp>
      <p:sp>
        <p:nvSpPr>
          <p:cNvPr id="19461" name="Tijdelijke aanduiding voor dianummer 4">
            <a:extLst>
              <a:ext uri="{FF2B5EF4-FFF2-40B4-BE49-F238E27FC236}">
                <a16:creationId xmlns:a16="http://schemas.microsoft.com/office/drawing/2014/main" id="{1EC9F041-3CAA-06D5-B1B9-06EFA15696AD}"/>
              </a:ext>
            </a:extLst>
          </p:cNvPr>
          <p:cNvSpPr>
            <a:spLocks noGrp="1"/>
          </p:cNvSpPr>
          <p:nvPr>
            <p:ph type="sldNum" sz="quarter" idx="17"/>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E44E0F7B-B31D-6442-B8D8-0AE99FC89E8C}" type="slidenum">
              <a:rPr lang="nl-NL" altLang="nl-NL"/>
              <a:pPr/>
              <a:t>17</a:t>
            </a:fld>
            <a:endParaRPr lang="nl-NL" altLang="nl-NL"/>
          </a:p>
        </p:txBody>
      </p:sp>
      <p:sp>
        <p:nvSpPr>
          <p:cNvPr id="15365" name="Tijdelijke aanduiding voor tekst 5">
            <a:extLst>
              <a:ext uri="{FF2B5EF4-FFF2-40B4-BE49-F238E27FC236}">
                <a16:creationId xmlns:a16="http://schemas.microsoft.com/office/drawing/2014/main" id="{D1CE8C55-6988-0D4D-8053-5E9A19B02F5D}"/>
              </a:ext>
            </a:extLst>
          </p:cNvPr>
          <p:cNvSpPr>
            <a:spLocks noGrp="1"/>
          </p:cNvSpPr>
          <p:nvPr>
            <p:ph type="body" sz="quarter" idx="13"/>
          </p:nvPr>
        </p:nvSpPr>
        <p:spPr bwMode="auto">
          <a:xfrm>
            <a:off x="936625" y="1430338"/>
            <a:ext cx="7704138" cy="482917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indent="0" eaLnBrk="1" hangingPunct="1">
              <a:lnSpc>
                <a:spcPct val="150000"/>
              </a:lnSpc>
              <a:spcBef>
                <a:spcPct val="0"/>
              </a:spcBef>
              <a:spcAft>
                <a:spcPct val="0"/>
              </a:spcAft>
              <a:buFont typeface="Arial"/>
              <a:buNone/>
              <a:defRPr/>
            </a:pPr>
            <a:endParaRPr lang="nl-NL" sz="1200"/>
          </a:p>
          <a:p>
            <a:pPr eaLnBrk="1" hangingPunct="1">
              <a:lnSpc>
                <a:spcPct val="150000"/>
              </a:lnSpc>
              <a:spcBef>
                <a:spcPct val="0"/>
              </a:spcBef>
              <a:spcAft>
                <a:spcPct val="0"/>
              </a:spcAft>
              <a:defRPr/>
            </a:pPr>
            <a:endParaRPr lang="nl-NL" sz="1200"/>
          </a:p>
          <a:p>
            <a:pPr marL="0" indent="0" eaLnBrk="1" hangingPunct="1">
              <a:lnSpc>
                <a:spcPct val="150000"/>
              </a:lnSpc>
              <a:spcBef>
                <a:spcPct val="0"/>
              </a:spcBef>
              <a:spcAft>
                <a:spcPct val="0"/>
              </a:spcAft>
              <a:buFont typeface="Arial"/>
              <a:buNone/>
              <a:defRPr/>
            </a:pPr>
            <a:endParaRPr lang="nl-NL" sz="1200"/>
          </a:p>
        </p:txBody>
      </p:sp>
      <p:sp>
        <p:nvSpPr>
          <p:cNvPr id="21510" name="Tijdelijke aanduiding voor tekst 2">
            <a:extLst>
              <a:ext uri="{FF2B5EF4-FFF2-40B4-BE49-F238E27FC236}">
                <a16:creationId xmlns:a16="http://schemas.microsoft.com/office/drawing/2014/main" id="{1624C9D0-5CF0-FB4A-9C76-A43D1ED3F1A5}"/>
              </a:ext>
            </a:extLst>
          </p:cNvPr>
          <p:cNvSpPr txBox="1">
            <a:spLocks noChangeArrowheads="1"/>
          </p:cNvSpPr>
          <p:nvPr/>
        </p:nvSpPr>
        <p:spPr bwMode="auto">
          <a:xfrm>
            <a:off x="936625" y="1430338"/>
            <a:ext cx="7618413" cy="3253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t"/>
          <a:lstStyle>
            <a:lvl1pPr marL="179388" indent="-179388">
              <a:defRPr>
                <a:solidFill>
                  <a:schemeClr val="tx1"/>
                </a:solidFill>
                <a:latin typeface="Arial" panose="020B0604020202020204" pitchFamily="34" charset="0"/>
                <a:cs typeface="Arial" panose="020B0604020202020204" pitchFamily="34" charset="0"/>
              </a:defRPr>
            </a:lvl1pPr>
            <a:lvl2pPr marL="358775" indent="-179388">
              <a:defRPr>
                <a:solidFill>
                  <a:schemeClr val="tx1"/>
                </a:solidFill>
                <a:latin typeface="Arial" panose="020B0604020202020204" pitchFamily="34" charset="0"/>
                <a:cs typeface="Arial" panose="020B0604020202020204" pitchFamily="34" charset="0"/>
              </a:defRPr>
            </a:lvl2pPr>
            <a:lvl3pPr marL="539750" indent="-179388">
              <a:defRPr>
                <a:solidFill>
                  <a:schemeClr val="tx1"/>
                </a:solidFill>
                <a:latin typeface="Arial" panose="020B0604020202020204" pitchFamily="34" charset="0"/>
                <a:cs typeface="Arial" panose="020B0604020202020204" pitchFamily="34" charset="0"/>
              </a:defRPr>
            </a:lvl3pPr>
            <a:lvl4pPr marL="719138" indent="-179388">
              <a:defRPr>
                <a:solidFill>
                  <a:schemeClr val="tx1"/>
                </a:solidFill>
                <a:latin typeface="Arial" panose="020B0604020202020204" pitchFamily="34" charset="0"/>
                <a:cs typeface="Arial" panose="020B0604020202020204" pitchFamily="34" charset="0"/>
              </a:defRPr>
            </a:lvl4pPr>
            <a:lvl5pPr marL="898525" indent="-179388">
              <a:defRPr>
                <a:solidFill>
                  <a:schemeClr val="tx1"/>
                </a:solidFill>
                <a:latin typeface="Arial" panose="020B0604020202020204" pitchFamily="34" charset="0"/>
                <a:cs typeface="Arial" panose="020B0604020202020204" pitchFamily="34" charset="0"/>
              </a:defRPr>
            </a:lvl5pPr>
            <a:lvl6pPr marL="1355725" indent="-179388"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1812925" indent="-179388"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2270125" indent="-179388"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2727325" indent="-179388"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lvl="1" indent="-179070">
              <a:lnSpc>
                <a:spcPts val="3000"/>
              </a:lnSpc>
              <a:buFont typeface="Arial" panose="020B0604020202020204" pitchFamily="34" charset="0"/>
              <a:buChar char="•"/>
              <a:defRPr/>
            </a:pPr>
            <a:r>
              <a:rPr lang="nl-NL" altLang="nl-NL" sz="1400">
                <a:solidFill>
                  <a:srgbClr val="000000"/>
                </a:solidFill>
                <a:latin typeface="Arial"/>
                <a:cs typeface="Arial"/>
              </a:rPr>
              <a:t>Rioolvervanging vanaf 2025</a:t>
            </a:r>
            <a:endParaRPr lang="nl-NL">
              <a:latin typeface="Arial"/>
              <a:cs typeface="Arial"/>
            </a:endParaRPr>
          </a:p>
          <a:p>
            <a:pPr lvl="1" indent="-179070">
              <a:lnSpc>
                <a:spcPts val="3000"/>
              </a:lnSpc>
              <a:buFont typeface="Arial" panose="020B0604020202020204" pitchFamily="34" charset="0"/>
              <a:buChar char="•"/>
              <a:defRPr/>
            </a:pPr>
            <a:r>
              <a:rPr lang="nl-NL" altLang="nl-NL" sz="1400">
                <a:solidFill>
                  <a:srgbClr val="000000"/>
                </a:solidFill>
                <a:latin typeface="Arial"/>
                <a:cs typeface="Arial"/>
              </a:rPr>
              <a:t>Plan van Aanpak in de raad</a:t>
            </a:r>
          </a:p>
          <a:p>
            <a:pPr lvl="1" indent="-179070">
              <a:lnSpc>
                <a:spcPts val="3000"/>
              </a:lnSpc>
              <a:buFont typeface="Arial" panose="020B0604020202020204" pitchFamily="34" charset="0"/>
              <a:buChar char="•"/>
              <a:defRPr/>
            </a:pPr>
            <a:r>
              <a:rPr lang="nl-NL" altLang="nl-NL" sz="1400">
                <a:solidFill>
                  <a:srgbClr val="000000"/>
                </a:solidFill>
                <a:latin typeface="Arial"/>
                <a:cs typeface="Arial"/>
              </a:rPr>
              <a:t>Programma van Eisen herinrichting van en met de Bomenbuurt</a:t>
            </a:r>
            <a:endParaRPr lang="nl-NL" altLang="nl-NL" sz="1400">
              <a:solidFill>
                <a:srgbClr val="000000"/>
              </a:solidFill>
            </a:endParaRPr>
          </a:p>
          <a:p>
            <a:pPr lvl="1" indent="-179070">
              <a:lnSpc>
                <a:spcPts val="3000"/>
              </a:lnSpc>
              <a:buFont typeface="Arial" panose="020B0604020202020204" pitchFamily="34" charset="0"/>
              <a:buChar char="•"/>
              <a:defRPr/>
            </a:pPr>
            <a:r>
              <a:rPr lang="nl-NL" altLang="nl-NL" sz="1400">
                <a:solidFill>
                  <a:srgbClr val="000000"/>
                </a:solidFill>
                <a:latin typeface="Arial"/>
                <a:cs typeface="Arial"/>
              </a:rPr>
              <a:t>Wat kun je zelf doen?</a:t>
            </a:r>
            <a:endParaRPr lang="nl-NL" altLang="nl-NL" sz="1400">
              <a:solidFill>
                <a:srgbClr val="000000"/>
              </a:solidFill>
            </a:endParaRPr>
          </a:p>
          <a:p>
            <a:pPr lvl="1" indent="-179070">
              <a:lnSpc>
                <a:spcPts val="3000"/>
              </a:lnSpc>
              <a:buFont typeface="Arial" panose="020B0604020202020204" pitchFamily="34" charset="0"/>
              <a:buChar char="•"/>
              <a:defRPr/>
            </a:pPr>
            <a:endParaRPr lang="nl-NL" altLang="nl-NL" sz="1400">
              <a:solidFill>
                <a:srgbClr val="000000"/>
              </a:solidFill>
            </a:endParaRPr>
          </a:p>
          <a:p>
            <a:pPr marL="179070" indent="-179070">
              <a:lnSpc>
                <a:spcPts val="3000"/>
              </a:lnSpc>
              <a:buFont typeface="Arial" panose="020B0604020202020204" pitchFamily="34" charset="0"/>
              <a:buChar char="•"/>
              <a:defRPr/>
            </a:pPr>
            <a:endParaRPr lang="nl-NL" altLang="nl-NL" sz="1400">
              <a:solidFill>
                <a:srgbClr val="000000"/>
              </a:solidFill>
            </a:endParaRPr>
          </a:p>
        </p:txBody>
      </p:sp>
      <p:pic>
        <p:nvPicPr>
          <p:cNvPr id="2" name="Afbeelding 2" descr="Ruimte maken is keuzes maken 2.jpg">
            <a:extLst>
              <a:ext uri="{FF2B5EF4-FFF2-40B4-BE49-F238E27FC236}">
                <a16:creationId xmlns:a16="http://schemas.microsoft.com/office/drawing/2014/main" id="{1FABAB1D-AB3E-59AA-E252-6045BC5FE11F}"/>
              </a:ext>
            </a:extLst>
          </p:cNvPr>
          <p:cNvPicPr>
            <a:picLocks noChangeAspect="1"/>
          </p:cNvPicPr>
          <p:nvPr/>
        </p:nvPicPr>
        <p:blipFill>
          <a:blip r:embed="rId3"/>
          <a:stretch>
            <a:fillRect/>
          </a:stretch>
        </p:blipFill>
        <p:spPr>
          <a:xfrm>
            <a:off x="4572723" y="2541325"/>
            <a:ext cx="4151636" cy="4148024"/>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21EF3E5-2BA7-0A7D-F69B-8775F99E3DF6}"/>
              </a:ext>
            </a:extLst>
          </p:cNvPr>
          <p:cNvSpPr>
            <a:spLocks noGrp="1"/>
          </p:cNvSpPr>
          <p:nvPr>
            <p:ph type="title"/>
          </p:nvPr>
        </p:nvSpPr>
        <p:spPr/>
        <p:txBody>
          <a:bodyPr vert="horz" lIns="0" tIns="0" rIns="0" bIns="0" anchor="t"/>
          <a:lstStyle/>
          <a:p>
            <a:r>
              <a:rPr lang="nl-NL" sz="2400"/>
              <a:t>Samen met bewoners, ondernemers en scholen</a:t>
            </a:r>
          </a:p>
        </p:txBody>
      </p:sp>
      <p:sp>
        <p:nvSpPr>
          <p:cNvPr id="3" name="Tijdelijke aanduiding voor tekst 2">
            <a:extLst>
              <a:ext uri="{FF2B5EF4-FFF2-40B4-BE49-F238E27FC236}">
                <a16:creationId xmlns:a16="http://schemas.microsoft.com/office/drawing/2014/main" id="{08736802-E1AD-7BC9-9A15-DDB6A9A2A158}"/>
              </a:ext>
            </a:extLst>
          </p:cNvPr>
          <p:cNvSpPr>
            <a:spLocks noGrp="1"/>
          </p:cNvSpPr>
          <p:nvPr>
            <p:ph type="body" sz="quarter" idx="13"/>
          </p:nvPr>
        </p:nvSpPr>
        <p:spPr/>
        <p:txBody>
          <a:bodyPr vert="horz" lIns="0" tIns="0" rIns="0" bIns="0" anchor="t"/>
          <a:lstStyle/>
          <a:p>
            <a:pPr marL="0" indent="0">
              <a:buNone/>
            </a:pPr>
            <a:endParaRPr lang="nl-NL" sz="3600"/>
          </a:p>
          <a:p>
            <a:pPr marL="0" indent="0">
              <a:buNone/>
            </a:pPr>
            <a:r>
              <a:rPr lang="nl-NL" sz="3600"/>
              <a:t>#hoedan</a:t>
            </a:r>
            <a:endParaRPr lang="nl-NL"/>
          </a:p>
        </p:txBody>
      </p:sp>
      <p:sp>
        <p:nvSpPr>
          <p:cNvPr id="4" name="Tijdelijke aanduiding voor datum 3">
            <a:extLst>
              <a:ext uri="{FF2B5EF4-FFF2-40B4-BE49-F238E27FC236}">
                <a16:creationId xmlns:a16="http://schemas.microsoft.com/office/drawing/2014/main" id="{2D3E0CD2-F2B4-01ED-CA85-679262CE5496}"/>
              </a:ext>
            </a:extLst>
          </p:cNvPr>
          <p:cNvSpPr>
            <a:spLocks noGrp="1"/>
          </p:cNvSpPr>
          <p:nvPr>
            <p:ph type="dt" sz="half" idx="14"/>
          </p:nvPr>
        </p:nvSpPr>
        <p:spPr/>
        <p:txBody>
          <a:bodyPr/>
          <a:lstStyle/>
          <a:p>
            <a:pPr>
              <a:defRPr/>
            </a:pPr>
            <a:fld id="{965C056B-CFCB-D64F-A33F-8BFEBE4D1129}" type="datetime4">
              <a:rPr lang="nl-NL"/>
              <a:pPr>
                <a:defRPr/>
              </a:pPr>
              <a:t>14 april 2023</a:t>
            </a:fld>
            <a:endParaRPr lang="nl-NL"/>
          </a:p>
        </p:txBody>
      </p:sp>
      <p:sp>
        <p:nvSpPr>
          <p:cNvPr id="5" name="Tijdelijke aanduiding voor voettekst 4">
            <a:extLst>
              <a:ext uri="{FF2B5EF4-FFF2-40B4-BE49-F238E27FC236}">
                <a16:creationId xmlns:a16="http://schemas.microsoft.com/office/drawing/2014/main" id="{61048FCE-8A9B-4A95-8EDB-F04037F166D7}"/>
              </a:ext>
            </a:extLst>
          </p:cNvPr>
          <p:cNvSpPr>
            <a:spLocks noGrp="1"/>
          </p:cNvSpPr>
          <p:nvPr>
            <p:ph type="ftr" sz="quarter" idx="15"/>
          </p:nvPr>
        </p:nvSpPr>
        <p:spPr/>
        <p:txBody>
          <a:bodyPr/>
          <a:lstStyle/>
          <a:p>
            <a:pPr>
              <a:defRPr/>
            </a:pPr>
            <a:r>
              <a:rPr lang="nl-NL"/>
              <a:t>Versie</a:t>
            </a:r>
          </a:p>
        </p:txBody>
      </p:sp>
      <p:sp>
        <p:nvSpPr>
          <p:cNvPr id="6" name="Tijdelijke aanduiding voor dianummer 5">
            <a:extLst>
              <a:ext uri="{FF2B5EF4-FFF2-40B4-BE49-F238E27FC236}">
                <a16:creationId xmlns:a16="http://schemas.microsoft.com/office/drawing/2014/main" id="{D3621279-AFEE-50BF-8864-8E35CEA1EDD2}"/>
              </a:ext>
            </a:extLst>
          </p:cNvPr>
          <p:cNvSpPr>
            <a:spLocks noGrp="1"/>
          </p:cNvSpPr>
          <p:nvPr>
            <p:ph type="sldNum" sz="quarter" idx="16"/>
          </p:nvPr>
        </p:nvSpPr>
        <p:spPr/>
        <p:txBody>
          <a:bodyPr/>
          <a:lstStyle/>
          <a:p>
            <a:fld id="{2427E7FE-4110-EB48-BC6D-CB74EE346D0B}" type="slidenum">
              <a:rPr lang="nl-NL" altLang="nl-NL"/>
              <a:pPr/>
              <a:t>18</a:t>
            </a:fld>
            <a:endParaRPr lang="nl-NL" altLang="nl-NL"/>
          </a:p>
        </p:txBody>
      </p:sp>
      <p:pic>
        <p:nvPicPr>
          <p:cNvPr id="7" name="Afbeelding 7" descr="Beeld operatie Bomenbuurt.jpg">
            <a:extLst>
              <a:ext uri="{FF2B5EF4-FFF2-40B4-BE49-F238E27FC236}">
                <a16:creationId xmlns:a16="http://schemas.microsoft.com/office/drawing/2014/main" id="{949E97BF-2D45-C953-154D-543350242A18}"/>
              </a:ext>
            </a:extLst>
          </p:cNvPr>
          <p:cNvPicPr>
            <a:picLocks noChangeAspect="1"/>
          </p:cNvPicPr>
          <p:nvPr/>
        </p:nvPicPr>
        <p:blipFill>
          <a:blip r:embed="rId3"/>
          <a:stretch>
            <a:fillRect/>
          </a:stretch>
        </p:blipFill>
        <p:spPr>
          <a:xfrm>
            <a:off x="3417083" y="1970728"/>
            <a:ext cx="5397559" cy="5375890"/>
          </a:xfrm>
          <a:prstGeom prst="rect">
            <a:avLst/>
          </a:prstGeom>
        </p:spPr>
      </p:pic>
    </p:spTree>
    <p:extLst>
      <p:ext uri="{BB962C8B-B14F-4D97-AF65-F5344CB8AC3E}">
        <p14:creationId xmlns:p14="http://schemas.microsoft.com/office/powerpoint/2010/main" val="181766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Tijdelijke aanduiding voor datum 1">
            <a:extLst>
              <a:ext uri="{FF2B5EF4-FFF2-40B4-BE49-F238E27FC236}">
                <a16:creationId xmlns:a16="http://schemas.microsoft.com/office/drawing/2014/main" id="{83BB5E60-6723-42C6-0AF4-A029CEE88A46}"/>
              </a:ext>
            </a:extLst>
          </p:cNvPr>
          <p:cNvSpPr>
            <a:spLocks noGrp="1"/>
          </p:cNvSpPr>
          <p:nvPr>
            <p:ph type="dt"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3989062-449A-6344-8F15-7DF2DDB0E25C}" type="datetime4">
              <a:rPr lang="nl-NL" altLang="nl-NL" smtClean="0"/>
              <a:pPr/>
              <a:t>14 april 2023</a:t>
            </a:fld>
            <a:endParaRPr lang="nl-NL" altLang="nl-NL"/>
          </a:p>
        </p:txBody>
      </p:sp>
      <p:sp>
        <p:nvSpPr>
          <p:cNvPr id="11267" name="Titel 3">
            <a:extLst>
              <a:ext uri="{FF2B5EF4-FFF2-40B4-BE49-F238E27FC236}">
                <a16:creationId xmlns:a16="http://schemas.microsoft.com/office/drawing/2014/main" id="{382623C1-5AC5-1C3C-7294-B164D132DC64}"/>
              </a:ext>
            </a:extLst>
          </p:cNvPr>
          <p:cNvSpPr>
            <a:spLocks noGrp="1"/>
          </p:cNvSpPr>
          <p:nvPr>
            <p:ph type="title"/>
          </p:nvPr>
        </p:nvSpPr>
        <p:spPr bwMode="auto">
          <a:xfrm>
            <a:off x="936625" y="360363"/>
            <a:ext cx="7704138" cy="8159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nl-NL" altLang="nl-NL" sz="2800">
                <a:latin typeface="Arial" panose="020B0604020202020204" pitchFamily="34" charset="0"/>
                <a:cs typeface="Arial" panose="020B0604020202020204" pitchFamily="34" charset="0"/>
              </a:rPr>
              <a:t>Operatie Bomenbuurt </a:t>
            </a:r>
            <a:br>
              <a:rPr lang="nl-NL" altLang="nl-NL" sz="2800">
                <a:latin typeface="Arial" panose="020B0604020202020204" pitchFamily="34" charset="0"/>
                <a:cs typeface="Arial" panose="020B0604020202020204" pitchFamily="34" charset="0"/>
              </a:rPr>
            </a:br>
            <a:endParaRPr lang="nl-NL" altLang="nl-NL" sz="2800">
              <a:latin typeface="Arial" panose="020B0604020202020204" pitchFamily="34" charset="0"/>
              <a:cs typeface="Arial" panose="020B0604020202020204" pitchFamily="34" charset="0"/>
            </a:endParaRPr>
          </a:p>
        </p:txBody>
      </p:sp>
      <p:sp>
        <p:nvSpPr>
          <p:cNvPr id="11268" name="Tijdelijke aanduiding voor dianummer 4">
            <a:extLst>
              <a:ext uri="{FF2B5EF4-FFF2-40B4-BE49-F238E27FC236}">
                <a16:creationId xmlns:a16="http://schemas.microsoft.com/office/drawing/2014/main" id="{54528541-7C11-31FC-4E7B-5B5254D27D66}"/>
              </a:ext>
            </a:extLst>
          </p:cNvPr>
          <p:cNvSpPr>
            <a:spLocks noGrp="1"/>
          </p:cNvSpPr>
          <p:nvPr>
            <p:ph type="sldNum" sz="quarter" idx="16"/>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A2AE2106-2147-C645-A8E3-3549946A46CE}" type="slidenum">
              <a:rPr lang="nl-NL" altLang="nl-NL"/>
              <a:pPr/>
              <a:t>2</a:t>
            </a:fld>
            <a:endParaRPr lang="nl-NL" altLang="nl-NL"/>
          </a:p>
        </p:txBody>
      </p:sp>
      <p:sp>
        <p:nvSpPr>
          <p:cNvPr id="11269" name="Tijdelijke aanduiding voor tekst 3">
            <a:extLst>
              <a:ext uri="{FF2B5EF4-FFF2-40B4-BE49-F238E27FC236}">
                <a16:creationId xmlns:a16="http://schemas.microsoft.com/office/drawing/2014/main" id="{79835E5F-7895-3910-5089-9B102F9EE6A5}"/>
              </a:ext>
            </a:extLst>
          </p:cNvPr>
          <p:cNvSpPr>
            <a:spLocks noGrp="1" noChangeArrowheads="1"/>
          </p:cNvSpPr>
          <p:nvPr>
            <p:ph type="body" sz="quarter" idx="13"/>
          </p:nvPr>
        </p:nvSpPr>
        <p:spPr bwMode="auto">
          <a:xfrm>
            <a:off x="936625" y="1439863"/>
            <a:ext cx="7178675" cy="48942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539750" lvl="2" indent="-179070">
              <a:spcBef>
                <a:spcPct val="0"/>
              </a:spcBef>
              <a:spcAft>
                <a:spcPct val="0"/>
              </a:spcAft>
              <a:buFontTx/>
              <a:buChar char="•"/>
            </a:pPr>
            <a:r>
              <a:rPr lang="nl-NL" altLang="nl-NL" sz="1400" dirty="0"/>
              <a:t>Waarom Operatie Bomenbuurt</a:t>
            </a:r>
            <a:endParaRPr lang="nl-NL" dirty="0"/>
          </a:p>
          <a:p>
            <a:pPr marL="539750" lvl="2" indent="-179070">
              <a:spcBef>
                <a:spcPct val="0"/>
              </a:spcBef>
              <a:spcAft>
                <a:spcPct val="0"/>
              </a:spcAft>
              <a:buFont typeface="Arial"/>
              <a:buChar char="•"/>
            </a:pPr>
            <a:r>
              <a:rPr lang="nl-NL" sz="1400" dirty="0"/>
              <a:t>Integrale aanpak leefomgeving</a:t>
            </a:r>
            <a:endParaRPr lang="nl-NL" altLang="nl-NL" sz="1400" dirty="0"/>
          </a:p>
          <a:p>
            <a:pPr marL="539750" lvl="2" indent="-179070">
              <a:spcBef>
                <a:spcPct val="0"/>
              </a:spcBef>
              <a:spcAft>
                <a:spcPct val="0"/>
              </a:spcAft>
              <a:buFontTx/>
              <a:buChar char="•"/>
            </a:pPr>
            <a:r>
              <a:rPr lang="nl-NL" altLang="nl-NL" sz="1400" dirty="0"/>
              <a:t>Rioolvervanging</a:t>
            </a:r>
          </a:p>
          <a:p>
            <a:pPr marL="539750" lvl="2" indent="-179070">
              <a:spcBef>
                <a:spcPct val="0"/>
              </a:spcBef>
              <a:spcAft>
                <a:spcPct val="0"/>
              </a:spcAft>
              <a:buFont typeface="Arial"/>
              <a:buChar char="•"/>
            </a:pPr>
            <a:r>
              <a:rPr lang="nl-NL" sz="1400" dirty="0"/>
              <a:t>Wat is er al gebeurd?</a:t>
            </a:r>
            <a:endParaRPr lang="nl-NL" altLang="nl-NL" sz="1400" dirty="0"/>
          </a:p>
          <a:p>
            <a:pPr marL="539750" lvl="2" indent="-179070">
              <a:spcBef>
                <a:spcPct val="0"/>
              </a:spcBef>
              <a:spcAft>
                <a:spcPct val="0"/>
              </a:spcAft>
              <a:buFontTx/>
              <a:buChar char="•"/>
            </a:pPr>
            <a:r>
              <a:rPr lang="nl-NL" altLang="nl-NL" sz="1400" dirty="0"/>
              <a:t>Samen met bewoners, ondernemers en alle anderen die hier belang bij hebben</a:t>
            </a:r>
          </a:p>
          <a:p>
            <a:pPr marL="539750" lvl="2" indent="-179070">
              <a:spcBef>
                <a:spcPct val="0"/>
              </a:spcBef>
              <a:spcAft>
                <a:spcPct val="0"/>
              </a:spcAft>
              <a:buFontTx/>
              <a:buChar char="•"/>
            </a:pPr>
            <a:endParaRPr lang="nl-NL" altLang="nl-NL" sz="1400"/>
          </a:p>
          <a:p>
            <a:pPr marL="539750" lvl="2" indent="-179070">
              <a:spcBef>
                <a:spcPct val="0"/>
              </a:spcBef>
              <a:spcAft>
                <a:spcPct val="0"/>
              </a:spcAft>
              <a:buFontTx/>
              <a:buChar char="•"/>
            </a:pPr>
            <a:endParaRPr lang="nl-NL" altLang="nl-NL" sz="1400">
              <a:latin typeface="Arial" panose="020B0604020202020204" pitchFamily="34" charset="0"/>
              <a:cs typeface="Arial" panose="020B0604020202020204" pitchFamily="34" charset="0"/>
            </a:endParaRPr>
          </a:p>
          <a:p>
            <a:pPr marL="539750" lvl="2" indent="-179070">
              <a:spcBef>
                <a:spcPct val="0"/>
              </a:spcBef>
              <a:spcAft>
                <a:spcPct val="0"/>
              </a:spcAft>
              <a:buFontTx/>
              <a:buChar char="•"/>
            </a:pPr>
            <a:endParaRPr lang="nl-NL" altLang="nl-NL" sz="1400">
              <a:latin typeface="Arial" panose="020B0604020202020204" pitchFamily="34" charset="0"/>
              <a:cs typeface="Arial" panose="020B0604020202020204" pitchFamily="34" charset="0"/>
            </a:endParaRPr>
          </a:p>
        </p:txBody>
      </p:sp>
      <p:pic>
        <p:nvPicPr>
          <p:cNvPr id="4" name="Afbeelding 3">
            <a:extLst>
              <a:ext uri="{FF2B5EF4-FFF2-40B4-BE49-F238E27FC236}">
                <a16:creationId xmlns:a16="http://schemas.microsoft.com/office/drawing/2014/main" id="{320AE57C-C3AD-C8E0-9794-5660600B7F55}"/>
              </a:ext>
            </a:extLst>
          </p:cNvPr>
          <p:cNvPicPr>
            <a:picLocks noChangeAspect="1"/>
          </p:cNvPicPr>
          <p:nvPr/>
        </p:nvPicPr>
        <p:blipFill>
          <a:blip r:embed="rId3"/>
          <a:stretch>
            <a:fillRect/>
          </a:stretch>
        </p:blipFill>
        <p:spPr>
          <a:xfrm>
            <a:off x="4316285" y="3643560"/>
            <a:ext cx="3489736" cy="2439831"/>
          </a:xfrm>
          <a:prstGeom prst="rect">
            <a:avLst/>
          </a:prstGeom>
        </p:spPr>
      </p:pic>
      <p:pic>
        <p:nvPicPr>
          <p:cNvPr id="5" name="Afbeelding 4">
            <a:extLst>
              <a:ext uri="{FF2B5EF4-FFF2-40B4-BE49-F238E27FC236}">
                <a16:creationId xmlns:a16="http://schemas.microsoft.com/office/drawing/2014/main" id="{605FD11D-557D-5D54-FA39-AAB1EE3210CC}"/>
              </a:ext>
            </a:extLst>
          </p:cNvPr>
          <p:cNvPicPr>
            <a:picLocks noChangeAspect="1"/>
          </p:cNvPicPr>
          <p:nvPr/>
        </p:nvPicPr>
        <p:blipFill>
          <a:blip r:embed="rId4"/>
          <a:stretch>
            <a:fillRect/>
          </a:stretch>
        </p:blipFill>
        <p:spPr>
          <a:xfrm>
            <a:off x="1582210" y="3392880"/>
            <a:ext cx="2054315" cy="2931674"/>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8900AC4-DA01-5272-1FCA-073A3F367023}"/>
              </a:ext>
            </a:extLst>
          </p:cNvPr>
          <p:cNvSpPr>
            <a:spLocks noGrp="1"/>
          </p:cNvSpPr>
          <p:nvPr>
            <p:ph type="title"/>
          </p:nvPr>
        </p:nvSpPr>
        <p:spPr>
          <a:xfrm>
            <a:off x="545230" y="360000"/>
            <a:ext cx="8485538" cy="816260"/>
          </a:xfrm>
        </p:spPr>
        <p:txBody>
          <a:bodyPr vert="horz" lIns="0" tIns="0" rIns="0" bIns="0" anchor="t"/>
          <a:lstStyle/>
          <a:p>
            <a:r>
              <a:rPr lang="nl-NL" dirty="0"/>
              <a:t>Waarom Operatie Bomenbuurt</a:t>
            </a:r>
          </a:p>
        </p:txBody>
      </p:sp>
      <p:sp>
        <p:nvSpPr>
          <p:cNvPr id="3" name="Tijdelijke aanduiding voor tekst 2">
            <a:extLst>
              <a:ext uri="{FF2B5EF4-FFF2-40B4-BE49-F238E27FC236}">
                <a16:creationId xmlns:a16="http://schemas.microsoft.com/office/drawing/2014/main" id="{B3A10217-317F-8B3B-4029-42E7B177DEEF}"/>
              </a:ext>
            </a:extLst>
          </p:cNvPr>
          <p:cNvSpPr>
            <a:spLocks noGrp="1"/>
          </p:cNvSpPr>
          <p:nvPr>
            <p:ph type="body" sz="quarter" idx="13"/>
          </p:nvPr>
        </p:nvSpPr>
        <p:spPr/>
        <p:txBody>
          <a:bodyPr vert="horz" lIns="0" tIns="0" rIns="0" bIns="0" anchor="t"/>
          <a:lstStyle/>
          <a:p>
            <a:pPr marL="179705" indent="-179705"/>
            <a:r>
              <a:rPr lang="nl-NL" dirty="0"/>
              <a:t>Aanleiding</a:t>
            </a:r>
          </a:p>
          <a:p>
            <a:pPr marL="539750" lvl="2" indent="-179070"/>
            <a:r>
              <a:rPr lang="nl-NL" dirty="0" err="1"/>
              <a:t>Ieplaan</a:t>
            </a:r>
            <a:endParaRPr lang="nl-NL"/>
          </a:p>
          <a:p>
            <a:pPr marL="539750" lvl="2" indent="-179070"/>
            <a:r>
              <a:rPr lang="nl-NL" dirty="0"/>
              <a:t>Seniorvriendelijke wijk</a:t>
            </a:r>
            <a:endParaRPr lang="en-US" dirty="0"/>
          </a:p>
          <a:p>
            <a:pPr marL="539750" lvl="2" indent="-179070"/>
            <a:r>
              <a:rPr lang="nl-NL" dirty="0"/>
              <a:t>Kindvriendelijke wijk</a:t>
            </a:r>
          </a:p>
          <a:p>
            <a:pPr marL="179705" indent="-179705"/>
            <a:r>
              <a:rPr lang="nl-NL" dirty="0"/>
              <a:t>Pizzasessies</a:t>
            </a:r>
          </a:p>
          <a:p>
            <a:pPr marL="359410" lvl="1" indent="-179705"/>
            <a:r>
              <a:rPr lang="nl-NL" dirty="0"/>
              <a:t>3 bijeenkomsten</a:t>
            </a:r>
          </a:p>
          <a:p>
            <a:pPr marL="179705" indent="-179705"/>
            <a:r>
              <a:rPr lang="nl-NL" dirty="0"/>
              <a:t>Wijkagenda</a:t>
            </a:r>
          </a:p>
          <a:p>
            <a:pPr marL="179705" indent="-179705"/>
            <a:r>
              <a:rPr lang="nl-NL" dirty="0"/>
              <a:t>Wijkvisie</a:t>
            </a:r>
          </a:p>
          <a:p>
            <a:pPr marL="359410" lvl="1" indent="-179705"/>
            <a:r>
              <a:rPr lang="nl-NL" dirty="0"/>
              <a:t>8 thema's uitgewerkt</a:t>
            </a:r>
          </a:p>
          <a:p>
            <a:pPr marL="359410" lvl="1" indent="-179705"/>
            <a:endParaRPr lang="nl-NL" dirty="0"/>
          </a:p>
          <a:p>
            <a:pPr marL="539750" lvl="2" indent="-179070"/>
            <a:endParaRPr lang="nl-NL" dirty="0"/>
          </a:p>
          <a:p>
            <a:pPr marL="360680" lvl="2" indent="0">
              <a:buNone/>
            </a:pPr>
            <a:endParaRPr lang="nl-NL" dirty="0"/>
          </a:p>
          <a:p>
            <a:pPr marL="360680" lvl="2" indent="0">
              <a:buNone/>
            </a:pPr>
            <a:endParaRPr lang="nl-NL" dirty="0"/>
          </a:p>
          <a:p>
            <a:pPr marL="359410" lvl="1" indent="-179705"/>
            <a:endParaRPr lang="nl-NL" dirty="0"/>
          </a:p>
          <a:p>
            <a:pPr marL="359410" lvl="1" indent="-179705"/>
            <a:endParaRPr lang="nl-NL" dirty="0"/>
          </a:p>
        </p:txBody>
      </p:sp>
      <p:sp>
        <p:nvSpPr>
          <p:cNvPr id="4" name="Tijdelijke aanduiding voor datum 3">
            <a:extLst>
              <a:ext uri="{FF2B5EF4-FFF2-40B4-BE49-F238E27FC236}">
                <a16:creationId xmlns:a16="http://schemas.microsoft.com/office/drawing/2014/main" id="{4852F46D-A9A4-3494-6819-58458FA76B75}"/>
              </a:ext>
            </a:extLst>
          </p:cNvPr>
          <p:cNvSpPr>
            <a:spLocks noGrp="1"/>
          </p:cNvSpPr>
          <p:nvPr>
            <p:ph type="dt" sz="half" idx="14"/>
          </p:nvPr>
        </p:nvSpPr>
        <p:spPr/>
        <p:txBody>
          <a:bodyPr/>
          <a:lstStyle/>
          <a:p>
            <a:pPr>
              <a:defRPr/>
            </a:pPr>
            <a:fld id="{965C056B-CFCB-D64F-A33F-8BFEBE4D1129}" type="datetime4">
              <a:rPr lang="nl-NL"/>
              <a:pPr>
                <a:defRPr/>
              </a:pPr>
              <a:t>14 april 2023</a:t>
            </a:fld>
            <a:endParaRPr lang="nl-NL"/>
          </a:p>
        </p:txBody>
      </p:sp>
      <p:sp>
        <p:nvSpPr>
          <p:cNvPr id="5" name="Tijdelijke aanduiding voor voettekst 4">
            <a:extLst>
              <a:ext uri="{FF2B5EF4-FFF2-40B4-BE49-F238E27FC236}">
                <a16:creationId xmlns:a16="http://schemas.microsoft.com/office/drawing/2014/main" id="{6B12C1F5-7224-C4D0-7408-F54FAC55152D}"/>
              </a:ext>
            </a:extLst>
          </p:cNvPr>
          <p:cNvSpPr>
            <a:spLocks noGrp="1"/>
          </p:cNvSpPr>
          <p:nvPr>
            <p:ph type="ftr" sz="quarter" idx="15"/>
          </p:nvPr>
        </p:nvSpPr>
        <p:spPr/>
        <p:txBody>
          <a:bodyPr/>
          <a:lstStyle/>
          <a:p>
            <a:pPr>
              <a:defRPr/>
            </a:pPr>
            <a:r>
              <a:rPr lang="nl-NL"/>
              <a:t>Versie</a:t>
            </a:r>
          </a:p>
        </p:txBody>
      </p:sp>
      <p:sp>
        <p:nvSpPr>
          <p:cNvPr id="6" name="Tijdelijke aanduiding voor dianummer 5">
            <a:extLst>
              <a:ext uri="{FF2B5EF4-FFF2-40B4-BE49-F238E27FC236}">
                <a16:creationId xmlns:a16="http://schemas.microsoft.com/office/drawing/2014/main" id="{2F1F6393-A8BA-0AFA-8660-D956A079733F}"/>
              </a:ext>
            </a:extLst>
          </p:cNvPr>
          <p:cNvSpPr>
            <a:spLocks noGrp="1"/>
          </p:cNvSpPr>
          <p:nvPr>
            <p:ph type="sldNum" sz="quarter" idx="16"/>
          </p:nvPr>
        </p:nvSpPr>
        <p:spPr/>
        <p:txBody>
          <a:bodyPr/>
          <a:lstStyle/>
          <a:p>
            <a:fld id="{2427E7FE-4110-EB48-BC6D-CB74EE346D0B}" type="slidenum">
              <a:rPr lang="nl-NL" altLang="nl-NL"/>
              <a:pPr/>
              <a:t>3</a:t>
            </a:fld>
            <a:endParaRPr lang="nl-NL" altLang="nl-NL"/>
          </a:p>
        </p:txBody>
      </p:sp>
      <p:pic>
        <p:nvPicPr>
          <p:cNvPr id="7" name="Afbeelding 7" descr="Afbeelding met Website&#10;&#10;Automatisch gegenereerde beschrijving">
            <a:extLst>
              <a:ext uri="{FF2B5EF4-FFF2-40B4-BE49-F238E27FC236}">
                <a16:creationId xmlns:a16="http://schemas.microsoft.com/office/drawing/2014/main" id="{F6A7FBCE-2148-8BFB-177D-1337350EE800}"/>
              </a:ext>
            </a:extLst>
          </p:cNvPr>
          <p:cNvPicPr>
            <a:picLocks noChangeAspect="1"/>
          </p:cNvPicPr>
          <p:nvPr/>
        </p:nvPicPr>
        <p:blipFill>
          <a:blip r:embed="rId2"/>
          <a:stretch>
            <a:fillRect/>
          </a:stretch>
        </p:blipFill>
        <p:spPr>
          <a:xfrm>
            <a:off x="4783016" y="1607353"/>
            <a:ext cx="2987430" cy="2070446"/>
          </a:xfrm>
          <a:prstGeom prst="rect">
            <a:avLst/>
          </a:prstGeom>
        </p:spPr>
      </p:pic>
      <p:pic>
        <p:nvPicPr>
          <p:cNvPr id="8" name="Afbeelding 8">
            <a:extLst>
              <a:ext uri="{FF2B5EF4-FFF2-40B4-BE49-F238E27FC236}">
                <a16:creationId xmlns:a16="http://schemas.microsoft.com/office/drawing/2014/main" id="{CA19EA0D-C709-69AA-F77A-E24065920759}"/>
              </a:ext>
            </a:extLst>
          </p:cNvPr>
          <p:cNvPicPr>
            <a:picLocks noChangeAspect="1"/>
          </p:cNvPicPr>
          <p:nvPr/>
        </p:nvPicPr>
        <p:blipFill>
          <a:blip r:embed="rId3"/>
          <a:stretch>
            <a:fillRect/>
          </a:stretch>
        </p:blipFill>
        <p:spPr>
          <a:xfrm>
            <a:off x="4822092" y="3884230"/>
            <a:ext cx="2948353" cy="2078924"/>
          </a:xfrm>
          <a:prstGeom prst="rect">
            <a:avLst/>
          </a:prstGeom>
        </p:spPr>
      </p:pic>
    </p:spTree>
    <p:extLst>
      <p:ext uri="{BB962C8B-B14F-4D97-AF65-F5344CB8AC3E}">
        <p14:creationId xmlns:p14="http://schemas.microsoft.com/office/powerpoint/2010/main" val="8317542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AD3D53C-FFC9-0C95-22AE-B57948610211}"/>
              </a:ext>
            </a:extLst>
          </p:cNvPr>
          <p:cNvSpPr>
            <a:spLocks noGrp="1"/>
          </p:cNvSpPr>
          <p:nvPr>
            <p:ph type="title"/>
          </p:nvPr>
        </p:nvSpPr>
        <p:spPr/>
        <p:txBody>
          <a:bodyPr vert="horz" lIns="0" tIns="0" rIns="0" bIns="0" anchor="t"/>
          <a:lstStyle/>
          <a:p>
            <a:r>
              <a:rPr lang="nl-NL" sz="2800"/>
              <a:t>Integrale en toekomstbestendige aanpak leefomgeving</a:t>
            </a:r>
          </a:p>
        </p:txBody>
      </p:sp>
      <p:sp>
        <p:nvSpPr>
          <p:cNvPr id="4" name="Tijdelijke aanduiding voor datum 3">
            <a:extLst>
              <a:ext uri="{FF2B5EF4-FFF2-40B4-BE49-F238E27FC236}">
                <a16:creationId xmlns:a16="http://schemas.microsoft.com/office/drawing/2014/main" id="{77439E02-B051-534E-5BF4-34DD13B47CDF}"/>
              </a:ext>
            </a:extLst>
          </p:cNvPr>
          <p:cNvSpPr>
            <a:spLocks noGrp="1"/>
          </p:cNvSpPr>
          <p:nvPr>
            <p:ph type="dt" sz="half" idx="14"/>
          </p:nvPr>
        </p:nvSpPr>
        <p:spPr/>
        <p:txBody>
          <a:bodyPr/>
          <a:lstStyle/>
          <a:p>
            <a:pPr>
              <a:defRPr/>
            </a:pPr>
            <a:fld id="{965C056B-CFCB-D64F-A33F-8BFEBE4D1129}" type="datetime4">
              <a:rPr lang="nl-NL"/>
              <a:pPr>
                <a:defRPr/>
              </a:pPr>
              <a:t>14 april 2023</a:t>
            </a:fld>
            <a:endParaRPr lang="nl-NL"/>
          </a:p>
        </p:txBody>
      </p:sp>
      <p:sp>
        <p:nvSpPr>
          <p:cNvPr id="5" name="Tijdelijke aanduiding voor voettekst 4">
            <a:extLst>
              <a:ext uri="{FF2B5EF4-FFF2-40B4-BE49-F238E27FC236}">
                <a16:creationId xmlns:a16="http://schemas.microsoft.com/office/drawing/2014/main" id="{CEBDB3BA-A2B8-CA4F-A700-AC2ACC51B727}"/>
              </a:ext>
            </a:extLst>
          </p:cNvPr>
          <p:cNvSpPr>
            <a:spLocks noGrp="1"/>
          </p:cNvSpPr>
          <p:nvPr>
            <p:ph type="ftr" sz="quarter" idx="15"/>
          </p:nvPr>
        </p:nvSpPr>
        <p:spPr/>
        <p:txBody>
          <a:bodyPr/>
          <a:lstStyle/>
          <a:p>
            <a:pPr>
              <a:defRPr/>
            </a:pPr>
            <a:r>
              <a:rPr lang="nl-NL"/>
              <a:t>Versie</a:t>
            </a:r>
          </a:p>
        </p:txBody>
      </p:sp>
      <p:sp>
        <p:nvSpPr>
          <p:cNvPr id="6" name="Tijdelijke aanduiding voor dianummer 5">
            <a:extLst>
              <a:ext uri="{FF2B5EF4-FFF2-40B4-BE49-F238E27FC236}">
                <a16:creationId xmlns:a16="http://schemas.microsoft.com/office/drawing/2014/main" id="{56B88ED7-C047-2A67-3E9A-7AEBCA44B36D}"/>
              </a:ext>
            </a:extLst>
          </p:cNvPr>
          <p:cNvSpPr>
            <a:spLocks noGrp="1"/>
          </p:cNvSpPr>
          <p:nvPr>
            <p:ph type="sldNum" sz="quarter" idx="16"/>
          </p:nvPr>
        </p:nvSpPr>
        <p:spPr/>
        <p:txBody>
          <a:bodyPr/>
          <a:lstStyle/>
          <a:p>
            <a:fld id="{2427E7FE-4110-EB48-BC6D-CB74EE346D0B}" type="slidenum">
              <a:rPr lang="nl-NL" altLang="nl-NL"/>
              <a:pPr/>
              <a:t>4</a:t>
            </a:fld>
            <a:endParaRPr lang="nl-NL" altLang="nl-NL"/>
          </a:p>
        </p:txBody>
      </p:sp>
      <p:pic>
        <p:nvPicPr>
          <p:cNvPr id="7" name="Afbeelding 7" descr="3 dimensionaal plannen en ontwerpen beeld.jpg">
            <a:extLst>
              <a:ext uri="{FF2B5EF4-FFF2-40B4-BE49-F238E27FC236}">
                <a16:creationId xmlns:a16="http://schemas.microsoft.com/office/drawing/2014/main" id="{060A8B3D-EC6B-9269-B874-671D974ACAE5}"/>
              </a:ext>
            </a:extLst>
          </p:cNvPr>
          <p:cNvPicPr>
            <a:picLocks noChangeAspect="1"/>
          </p:cNvPicPr>
          <p:nvPr/>
        </p:nvPicPr>
        <p:blipFill>
          <a:blip r:embed="rId2"/>
          <a:stretch>
            <a:fillRect/>
          </a:stretch>
        </p:blipFill>
        <p:spPr>
          <a:xfrm>
            <a:off x="2665916" y="1900352"/>
            <a:ext cx="6849330" cy="4783533"/>
          </a:xfrm>
          <a:prstGeom prst="rect">
            <a:avLst/>
          </a:prstGeom>
        </p:spPr>
      </p:pic>
      <p:sp>
        <p:nvSpPr>
          <p:cNvPr id="3" name="Tijdelijke aanduiding voor tekst 2">
            <a:extLst>
              <a:ext uri="{FF2B5EF4-FFF2-40B4-BE49-F238E27FC236}">
                <a16:creationId xmlns:a16="http://schemas.microsoft.com/office/drawing/2014/main" id="{F1850B81-B268-3AB0-A5E7-4EF91A05F4CB}"/>
              </a:ext>
            </a:extLst>
          </p:cNvPr>
          <p:cNvSpPr>
            <a:spLocks noGrp="1"/>
          </p:cNvSpPr>
          <p:nvPr>
            <p:ph type="body" sz="quarter" idx="13"/>
          </p:nvPr>
        </p:nvSpPr>
        <p:spPr/>
        <p:txBody>
          <a:bodyPr vert="horz" lIns="0" tIns="0" rIns="0" bIns="0" anchor="t"/>
          <a:lstStyle/>
          <a:p>
            <a:pPr marL="179705" indent="-179705"/>
            <a:r>
              <a:rPr lang="nl-NL" sz="1400"/>
              <a:t>Verduurzamen</a:t>
            </a:r>
          </a:p>
          <a:p>
            <a:pPr marL="179705" indent="-179705"/>
            <a:r>
              <a:rPr lang="nl-NL" sz="1400" err="1"/>
              <a:t>Vergroenen</a:t>
            </a:r>
            <a:endParaRPr lang="nl-NL" sz="1400"/>
          </a:p>
          <a:p>
            <a:pPr marL="179705" indent="-179705"/>
            <a:r>
              <a:rPr lang="nl-NL" sz="1400"/>
              <a:t>Ruimte voor voetgangers en fietsers</a:t>
            </a:r>
          </a:p>
          <a:p>
            <a:pPr marL="179705" indent="-179705"/>
            <a:r>
              <a:rPr lang="nl-NL" sz="1400"/>
              <a:t>Ruimte ondergronds</a:t>
            </a:r>
          </a:p>
          <a:p>
            <a:pPr marL="179705" indent="-179705"/>
            <a:r>
              <a:rPr lang="nl-NL" sz="1400"/>
              <a:t>Bewegen, spelen en ontmoeten</a:t>
            </a:r>
          </a:p>
          <a:p>
            <a:pPr marL="179705" indent="-179705"/>
            <a:r>
              <a:rPr lang="nl-NL" sz="1400"/>
              <a:t>Verkeersveilig </a:t>
            </a:r>
          </a:p>
          <a:p>
            <a:pPr marL="179705" indent="-179705"/>
            <a:r>
              <a:rPr lang="nl-NL" sz="1400"/>
              <a:t>Gezondheid</a:t>
            </a:r>
          </a:p>
          <a:p>
            <a:pPr marL="179705" indent="-179705"/>
            <a:r>
              <a:rPr lang="nl-NL" sz="1400"/>
              <a:t>Deelmobiliteit </a:t>
            </a:r>
          </a:p>
          <a:p>
            <a:pPr marL="179705" indent="-179705"/>
            <a:r>
              <a:rPr lang="nl-NL" sz="1400"/>
              <a:t>Energietransitie </a:t>
            </a:r>
          </a:p>
          <a:p>
            <a:pPr marL="179705" indent="-179705"/>
            <a:r>
              <a:rPr lang="nl-NL" sz="1400"/>
              <a:t>Biodiversiteit</a:t>
            </a:r>
          </a:p>
          <a:p>
            <a:pPr marL="179705" indent="-179705"/>
            <a:endParaRPr lang="nl-NL" sz="1400"/>
          </a:p>
          <a:p>
            <a:pPr marL="179705" indent="-179705"/>
            <a:r>
              <a:rPr lang="nl-NL" sz="1400"/>
              <a:t>In een omgeving met wonen, winkels en scholen</a:t>
            </a:r>
          </a:p>
        </p:txBody>
      </p:sp>
    </p:spTree>
    <p:extLst>
      <p:ext uri="{BB962C8B-B14F-4D97-AF65-F5344CB8AC3E}">
        <p14:creationId xmlns:p14="http://schemas.microsoft.com/office/powerpoint/2010/main" val="38207117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DA0AAD6-4962-35C9-A2EB-9EBC8882AAEE}"/>
              </a:ext>
            </a:extLst>
          </p:cNvPr>
          <p:cNvSpPr>
            <a:spLocks noGrp="1"/>
          </p:cNvSpPr>
          <p:nvPr>
            <p:ph type="title"/>
          </p:nvPr>
        </p:nvSpPr>
        <p:spPr/>
        <p:txBody>
          <a:bodyPr vert="horz" lIns="0" tIns="0" rIns="0" bIns="0" anchor="t"/>
          <a:lstStyle/>
          <a:p>
            <a:r>
              <a:rPr lang="nl-NL" sz="2800"/>
              <a:t>Huidige situatie </a:t>
            </a:r>
          </a:p>
        </p:txBody>
      </p:sp>
      <p:sp>
        <p:nvSpPr>
          <p:cNvPr id="3" name="Tijdelijke aanduiding voor tekst 2">
            <a:extLst>
              <a:ext uri="{FF2B5EF4-FFF2-40B4-BE49-F238E27FC236}">
                <a16:creationId xmlns:a16="http://schemas.microsoft.com/office/drawing/2014/main" id="{71A601EC-2763-CBE7-0FCC-5AE746C6D819}"/>
              </a:ext>
            </a:extLst>
          </p:cNvPr>
          <p:cNvSpPr>
            <a:spLocks noGrp="1"/>
          </p:cNvSpPr>
          <p:nvPr>
            <p:ph type="body" sz="quarter" idx="13"/>
          </p:nvPr>
        </p:nvSpPr>
        <p:spPr/>
        <p:txBody>
          <a:bodyPr/>
          <a:lstStyle/>
          <a:p>
            <a:endParaRPr lang="nl-NL"/>
          </a:p>
        </p:txBody>
      </p:sp>
      <p:sp>
        <p:nvSpPr>
          <p:cNvPr id="4" name="Tijdelijke aanduiding voor afbeelding 3">
            <a:extLst>
              <a:ext uri="{FF2B5EF4-FFF2-40B4-BE49-F238E27FC236}">
                <a16:creationId xmlns:a16="http://schemas.microsoft.com/office/drawing/2014/main" id="{87873B13-25AD-43EF-A6D6-BEFCDADE481A}"/>
              </a:ext>
            </a:extLst>
          </p:cNvPr>
          <p:cNvSpPr>
            <a:spLocks noGrp="1"/>
          </p:cNvSpPr>
          <p:nvPr>
            <p:ph type="pic" sz="quarter" idx="14"/>
          </p:nvPr>
        </p:nvSpPr>
        <p:spPr/>
      </p:sp>
      <p:sp>
        <p:nvSpPr>
          <p:cNvPr id="5" name="Tijdelijke aanduiding voor datum 4">
            <a:extLst>
              <a:ext uri="{FF2B5EF4-FFF2-40B4-BE49-F238E27FC236}">
                <a16:creationId xmlns:a16="http://schemas.microsoft.com/office/drawing/2014/main" id="{DB8B9482-8B88-A0FB-C320-FA2E85D9D678}"/>
              </a:ext>
            </a:extLst>
          </p:cNvPr>
          <p:cNvSpPr>
            <a:spLocks noGrp="1"/>
          </p:cNvSpPr>
          <p:nvPr>
            <p:ph type="dt" sz="half" idx="15"/>
          </p:nvPr>
        </p:nvSpPr>
        <p:spPr/>
        <p:txBody>
          <a:bodyPr/>
          <a:lstStyle/>
          <a:p>
            <a:pPr>
              <a:defRPr/>
            </a:pPr>
            <a:fld id="{D2D81E1F-A79C-1542-9C1C-F9DBD1CC8FF0}" type="datetime4">
              <a:rPr lang="nl-NL" smtClean="0"/>
              <a:pPr>
                <a:defRPr/>
              </a:pPr>
              <a:t>14 april 2023</a:t>
            </a:fld>
            <a:endParaRPr lang="nl-NL"/>
          </a:p>
        </p:txBody>
      </p:sp>
      <p:sp>
        <p:nvSpPr>
          <p:cNvPr id="6" name="Tijdelijke aanduiding voor voettekst 5">
            <a:extLst>
              <a:ext uri="{FF2B5EF4-FFF2-40B4-BE49-F238E27FC236}">
                <a16:creationId xmlns:a16="http://schemas.microsoft.com/office/drawing/2014/main" id="{FAFB0AFE-893C-EDC6-E214-7571211ABD36}"/>
              </a:ext>
            </a:extLst>
          </p:cNvPr>
          <p:cNvSpPr>
            <a:spLocks noGrp="1"/>
          </p:cNvSpPr>
          <p:nvPr>
            <p:ph type="ftr" sz="quarter" idx="16"/>
          </p:nvPr>
        </p:nvSpPr>
        <p:spPr/>
        <p:txBody>
          <a:bodyPr/>
          <a:lstStyle/>
          <a:p>
            <a:pPr>
              <a:defRPr/>
            </a:pPr>
            <a:r>
              <a:rPr lang="nl-NL"/>
              <a:t>Versie</a:t>
            </a:r>
          </a:p>
        </p:txBody>
      </p:sp>
      <p:sp>
        <p:nvSpPr>
          <p:cNvPr id="7" name="Tijdelijke aanduiding voor dianummer 6">
            <a:extLst>
              <a:ext uri="{FF2B5EF4-FFF2-40B4-BE49-F238E27FC236}">
                <a16:creationId xmlns:a16="http://schemas.microsoft.com/office/drawing/2014/main" id="{D0C591ED-7031-FE8D-4CCC-0C838055A1E5}"/>
              </a:ext>
            </a:extLst>
          </p:cNvPr>
          <p:cNvSpPr>
            <a:spLocks noGrp="1"/>
          </p:cNvSpPr>
          <p:nvPr>
            <p:ph type="sldNum" sz="quarter" idx="17"/>
          </p:nvPr>
        </p:nvSpPr>
        <p:spPr/>
        <p:txBody>
          <a:bodyPr/>
          <a:lstStyle/>
          <a:p>
            <a:fld id="{A127305E-52A1-E24B-A817-09B09797A3E1}" type="slidenum">
              <a:rPr lang="nl-NL" altLang="nl-NL" smtClean="0"/>
              <a:pPr/>
              <a:t>5</a:t>
            </a:fld>
            <a:endParaRPr lang="nl-NL" altLang="nl-NL"/>
          </a:p>
        </p:txBody>
      </p:sp>
      <p:pic>
        <p:nvPicPr>
          <p:cNvPr id="8" name="Afbeelding 2">
            <a:extLst>
              <a:ext uri="{FF2B5EF4-FFF2-40B4-BE49-F238E27FC236}">
                <a16:creationId xmlns:a16="http://schemas.microsoft.com/office/drawing/2014/main" id="{EE11C675-A714-D29A-ABD0-332C2FDB028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092" b="1"/>
          <a:stretch/>
        </p:blipFill>
        <p:spPr bwMode="auto">
          <a:xfrm>
            <a:off x="0" y="1260088"/>
            <a:ext cx="9144000" cy="5708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208842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DA0AAD6-4962-35C9-A2EB-9EBC8882AAEE}"/>
              </a:ext>
            </a:extLst>
          </p:cNvPr>
          <p:cNvSpPr>
            <a:spLocks noGrp="1"/>
          </p:cNvSpPr>
          <p:nvPr>
            <p:ph type="title"/>
          </p:nvPr>
        </p:nvSpPr>
        <p:spPr/>
        <p:txBody>
          <a:bodyPr/>
          <a:lstStyle/>
          <a:p>
            <a:r>
              <a:rPr lang="nl-NL" sz="2800"/>
              <a:t>Huidige situatie</a:t>
            </a:r>
          </a:p>
        </p:txBody>
      </p:sp>
      <p:sp>
        <p:nvSpPr>
          <p:cNvPr id="3" name="Tijdelijke aanduiding voor tekst 2">
            <a:extLst>
              <a:ext uri="{FF2B5EF4-FFF2-40B4-BE49-F238E27FC236}">
                <a16:creationId xmlns:a16="http://schemas.microsoft.com/office/drawing/2014/main" id="{71A601EC-2763-CBE7-0FCC-5AE746C6D819}"/>
              </a:ext>
            </a:extLst>
          </p:cNvPr>
          <p:cNvSpPr>
            <a:spLocks noGrp="1"/>
          </p:cNvSpPr>
          <p:nvPr>
            <p:ph type="body" sz="quarter" idx="13"/>
          </p:nvPr>
        </p:nvSpPr>
        <p:spPr/>
        <p:txBody>
          <a:bodyPr/>
          <a:lstStyle/>
          <a:p>
            <a:endParaRPr lang="nl-NL"/>
          </a:p>
        </p:txBody>
      </p:sp>
      <p:pic>
        <p:nvPicPr>
          <p:cNvPr id="10" name="Tijdelijke aanduiding voor afbeelding 9" descr="Afbeelding met tekst, buiten, gebouw, weg&#10;&#10;Automatisch gegenereerde beschrijving">
            <a:extLst>
              <a:ext uri="{FF2B5EF4-FFF2-40B4-BE49-F238E27FC236}">
                <a16:creationId xmlns:a16="http://schemas.microsoft.com/office/drawing/2014/main" id="{7D6B71D9-0B98-D96A-87C9-EBA512BE1003}"/>
              </a:ext>
            </a:extLst>
          </p:cNvPr>
          <p:cNvPicPr>
            <a:picLocks noGrp="1" noChangeAspect="1"/>
          </p:cNvPicPr>
          <p:nvPr>
            <p:ph type="pic" sz="quarter" idx="14"/>
          </p:nvPr>
        </p:nvPicPr>
        <p:blipFill>
          <a:blip r:embed="rId3"/>
          <a:srcRect l="22219" r="22219"/>
          <a:stretch>
            <a:fillRect/>
          </a:stretch>
        </p:blipFill>
        <p:spPr/>
      </p:pic>
      <p:sp>
        <p:nvSpPr>
          <p:cNvPr id="5" name="Tijdelijke aanduiding voor datum 4">
            <a:extLst>
              <a:ext uri="{FF2B5EF4-FFF2-40B4-BE49-F238E27FC236}">
                <a16:creationId xmlns:a16="http://schemas.microsoft.com/office/drawing/2014/main" id="{DB8B9482-8B88-A0FB-C320-FA2E85D9D678}"/>
              </a:ext>
            </a:extLst>
          </p:cNvPr>
          <p:cNvSpPr>
            <a:spLocks noGrp="1"/>
          </p:cNvSpPr>
          <p:nvPr>
            <p:ph type="dt" sz="half" idx="15"/>
          </p:nvPr>
        </p:nvSpPr>
        <p:spPr/>
        <p:txBody>
          <a:bodyPr/>
          <a:lstStyle/>
          <a:p>
            <a:pPr>
              <a:defRPr/>
            </a:pPr>
            <a:fld id="{D2D81E1F-A79C-1542-9C1C-F9DBD1CC8FF0}" type="datetime4">
              <a:rPr lang="nl-NL" smtClean="0"/>
              <a:pPr>
                <a:defRPr/>
              </a:pPr>
              <a:t>14 april 2023</a:t>
            </a:fld>
            <a:endParaRPr lang="nl-NL"/>
          </a:p>
        </p:txBody>
      </p:sp>
      <p:sp>
        <p:nvSpPr>
          <p:cNvPr id="6" name="Tijdelijke aanduiding voor voettekst 5">
            <a:extLst>
              <a:ext uri="{FF2B5EF4-FFF2-40B4-BE49-F238E27FC236}">
                <a16:creationId xmlns:a16="http://schemas.microsoft.com/office/drawing/2014/main" id="{FAFB0AFE-893C-EDC6-E214-7571211ABD36}"/>
              </a:ext>
            </a:extLst>
          </p:cNvPr>
          <p:cNvSpPr>
            <a:spLocks noGrp="1"/>
          </p:cNvSpPr>
          <p:nvPr>
            <p:ph type="ftr" sz="quarter" idx="16"/>
          </p:nvPr>
        </p:nvSpPr>
        <p:spPr/>
        <p:txBody>
          <a:bodyPr/>
          <a:lstStyle/>
          <a:p>
            <a:pPr>
              <a:defRPr/>
            </a:pPr>
            <a:r>
              <a:rPr lang="nl-NL"/>
              <a:t>Versie</a:t>
            </a:r>
          </a:p>
        </p:txBody>
      </p:sp>
      <p:sp>
        <p:nvSpPr>
          <p:cNvPr id="7" name="Tijdelijke aanduiding voor dianummer 6">
            <a:extLst>
              <a:ext uri="{FF2B5EF4-FFF2-40B4-BE49-F238E27FC236}">
                <a16:creationId xmlns:a16="http://schemas.microsoft.com/office/drawing/2014/main" id="{D0C591ED-7031-FE8D-4CCC-0C838055A1E5}"/>
              </a:ext>
            </a:extLst>
          </p:cNvPr>
          <p:cNvSpPr>
            <a:spLocks noGrp="1"/>
          </p:cNvSpPr>
          <p:nvPr>
            <p:ph type="sldNum" sz="quarter" idx="17"/>
          </p:nvPr>
        </p:nvSpPr>
        <p:spPr/>
        <p:txBody>
          <a:bodyPr/>
          <a:lstStyle/>
          <a:p>
            <a:fld id="{A127305E-52A1-E24B-A817-09B09797A3E1}" type="slidenum">
              <a:rPr lang="nl-NL" altLang="nl-NL" smtClean="0"/>
              <a:pPr/>
              <a:t>6</a:t>
            </a:fld>
            <a:endParaRPr lang="nl-NL" altLang="nl-NL"/>
          </a:p>
        </p:txBody>
      </p:sp>
      <p:pic>
        <p:nvPicPr>
          <p:cNvPr id="8" name="Afbeelding 2">
            <a:extLst>
              <a:ext uri="{FF2B5EF4-FFF2-40B4-BE49-F238E27FC236}">
                <a16:creationId xmlns:a16="http://schemas.microsoft.com/office/drawing/2014/main" id="{EE11C675-A714-D29A-ABD0-332C2FDB0287}"/>
              </a:ext>
            </a:extLst>
          </p:cNvPr>
          <p:cNvPicPr>
            <a:picLocks noChangeAspect="1" noChangeArrowheads="1"/>
          </p:cNvPicPr>
          <p:nvPr/>
        </p:nvPicPr>
        <p:blipFill>
          <a:blip r:embed="rId4"/>
          <a:srcRect t="8707" b="8707"/>
          <a:stretch/>
        </p:blipFill>
        <p:spPr bwMode="auto">
          <a:xfrm>
            <a:off x="0" y="1260088"/>
            <a:ext cx="9144000" cy="5708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659716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DA0AAD6-4962-35C9-A2EB-9EBC8882AAEE}"/>
              </a:ext>
            </a:extLst>
          </p:cNvPr>
          <p:cNvSpPr>
            <a:spLocks noGrp="1"/>
          </p:cNvSpPr>
          <p:nvPr>
            <p:ph type="title"/>
          </p:nvPr>
        </p:nvSpPr>
        <p:spPr/>
        <p:txBody>
          <a:bodyPr/>
          <a:lstStyle/>
          <a:p>
            <a:r>
              <a:rPr lang="nl-NL" sz="2800"/>
              <a:t>Huidige situatie</a:t>
            </a:r>
          </a:p>
        </p:txBody>
      </p:sp>
      <p:sp>
        <p:nvSpPr>
          <p:cNvPr id="3" name="Tijdelijke aanduiding voor tekst 2">
            <a:extLst>
              <a:ext uri="{FF2B5EF4-FFF2-40B4-BE49-F238E27FC236}">
                <a16:creationId xmlns:a16="http://schemas.microsoft.com/office/drawing/2014/main" id="{71A601EC-2763-CBE7-0FCC-5AE746C6D819}"/>
              </a:ext>
            </a:extLst>
          </p:cNvPr>
          <p:cNvSpPr>
            <a:spLocks noGrp="1"/>
          </p:cNvSpPr>
          <p:nvPr>
            <p:ph type="body" sz="quarter" idx="13"/>
          </p:nvPr>
        </p:nvSpPr>
        <p:spPr/>
        <p:txBody>
          <a:bodyPr/>
          <a:lstStyle/>
          <a:p>
            <a:endParaRPr lang="nl-NL"/>
          </a:p>
        </p:txBody>
      </p:sp>
      <p:sp>
        <p:nvSpPr>
          <p:cNvPr id="4" name="Tijdelijke aanduiding voor afbeelding 3">
            <a:extLst>
              <a:ext uri="{FF2B5EF4-FFF2-40B4-BE49-F238E27FC236}">
                <a16:creationId xmlns:a16="http://schemas.microsoft.com/office/drawing/2014/main" id="{87873B13-25AD-43EF-A6D6-BEFCDADE481A}"/>
              </a:ext>
            </a:extLst>
          </p:cNvPr>
          <p:cNvSpPr>
            <a:spLocks noGrp="1"/>
          </p:cNvSpPr>
          <p:nvPr>
            <p:ph type="pic" sz="quarter" idx="14"/>
          </p:nvPr>
        </p:nvSpPr>
        <p:spPr/>
      </p:sp>
      <p:sp>
        <p:nvSpPr>
          <p:cNvPr id="5" name="Tijdelijke aanduiding voor datum 4">
            <a:extLst>
              <a:ext uri="{FF2B5EF4-FFF2-40B4-BE49-F238E27FC236}">
                <a16:creationId xmlns:a16="http://schemas.microsoft.com/office/drawing/2014/main" id="{DB8B9482-8B88-A0FB-C320-FA2E85D9D678}"/>
              </a:ext>
            </a:extLst>
          </p:cNvPr>
          <p:cNvSpPr>
            <a:spLocks noGrp="1"/>
          </p:cNvSpPr>
          <p:nvPr>
            <p:ph type="dt" sz="half" idx="15"/>
          </p:nvPr>
        </p:nvSpPr>
        <p:spPr/>
        <p:txBody>
          <a:bodyPr/>
          <a:lstStyle/>
          <a:p>
            <a:pPr>
              <a:defRPr/>
            </a:pPr>
            <a:fld id="{D2D81E1F-A79C-1542-9C1C-F9DBD1CC8FF0}" type="datetime4">
              <a:rPr lang="nl-NL" smtClean="0"/>
              <a:pPr>
                <a:defRPr/>
              </a:pPr>
              <a:t>14 april 2023</a:t>
            </a:fld>
            <a:endParaRPr lang="nl-NL"/>
          </a:p>
        </p:txBody>
      </p:sp>
      <p:sp>
        <p:nvSpPr>
          <p:cNvPr id="6" name="Tijdelijke aanduiding voor voettekst 5">
            <a:extLst>
              <a:ext uri="{FF2B5EF4-FFF2-40B4-BE49-F238E27FC236}">
                <a16:creationId xmlns:a16="http://schemas.microsoft.com/office/drawing/2014/main" id="{FAFB0AFE-893C-EDC6-E214-7571211ABD36}"/>
              </a:ext>
            </a:extLst>
          </p:cNvPr>
          <p:cNvSpPr>
            <a:spLocks noGrp="1"/>
          </p:cNvSpPr>
          <p:nvPr>
            <p:ph type="ftr" sz="quarter" idx="16"/>
          </p:nvPr>
        </p:nvSpPr>
        <p:spPr/>
        <p:txBody>
          <a:bodyPr/>
          <a:lstStyle/>
          <a:p>
            <a:pPr>
              <a:defRPr/>
            </a:pPr>
            <a:r>
              <a:rPr lang="nl-NL"/>
              <a:t>Versie</a:t>
            </a:r>
          </a:p>
        </p:txBody>
      </p:sp>
      <p:sp>
        <p:nvSpPr>
          <p:cNvPr id="7" name="Tijdelijke aanduiding voor dianummer 6">
            <a:extLst>
              <a:ext uri="{FF2B5EF4-FFF2-40B4-BE49-F238E27FC236}">
                <a16:creationId xmlns:a16="http://schemas.microsoft.com/office/drawing/2014/main" id="{D0C591ED-7031-FE8D-4CCC-0C838055A1E5}"/>
              </a:ext>
            </a:extLst>
          </p:cNvPr>
          <p:cNvSpPr>
            <a:spLocks noGrp="1"/>
          </p:cNvSpPr>
          <p:nvPr>
            <p:ph type="sldNum" sz="quarter" idx="17"/>
          </p:nvPr>
        </p:nvSpPr>
        <p:spPr/>
        <p:txBody>
          <a:bodyPr/>
          <a:lstStyle/>
          <a:p>
            <a:fld id="{A127305E-52A1-E24B-A817-09B09797A3E1}" type="slidenum">
              <a:rPr lang="nl-NL" altLang="nl-NL" smtClean="0"/>
              <a:pPr/>
              <a:t>7</a:t>
            </a:fld>
            <a:endParaRPr lang="nl-NL" altLang="nl-NL"/>
          </a:p>
        </p:txBody>
      </p:sp>
      <p:pic>
        <p:nvPicPr>
          <p:cNvPr id="8" name="Afbeelding 2">
            <a:extLst>
              <a:ext uri="{FF2B5EF4-FFF2-40B4-BE49-F238E27FC236}">
                <a16:creationId xmlns:a16="http://schemas.microsoft.com/office/drawing/2014/main" id="{EE11C675-A714-D29A-ABD0-332C2FDB0287}"/>
              </a:ext>
            </a:extLst>
          </p:cNvPr>
          <p:cNvPicPr>
            <a:picLocks noChangeAspect="1" noChangeArrowheads="1"/>
          </p:cNvPicPr>
          <p:nvPr/>
        </p:nvPicPr>
        <p:blipFill>
          <a:blip r:embed="rId3"/>
          <a:srcRect t="8626" b="8626"/>
          <a:stretch/>
        </p:blipFill>
        <p:spPr bwMode="auto">
          <a:xfrm>
            <a:off x="0" y="1293541"/>
            <a:ext cx="9144000" cy="5674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563792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DA0AAD6-4962-35C9-A2EB-9EBC8882AAEE}"/>
              </a:ext>
            </a:extLst>
          </p:cNvPr>
          <p:cNvSpPr>
            <a:spLocks noGrp="1"/>
          </p:cNvSpPr>
          <p:nvPr>
            <p:ph type="title"/>
          </p:nvPr>
        </p:nvSpPr>
        <p:spPr/>
        <p:txBody>
          <a:bodyPr/>
          <a:lstStyle/>
          <a:p>
            <a:r>
              <a:rPr lang="nl-NL" sz="2800"/>
              <a:t>Huidige situatie</a:t>
            </a:r>
          </a:p>
        </p:txBody>
      </p:sp>
      <p:sp>
        <p:nvSpPr>
          <p:cNvPr id="3" name="Tijdelijke aanduiding voor tekst 2">
            <a:extLst>
              <a:ext uri="{FF2B5EF4-FFF2-40B4-BE49-F238E27FC236}">
                <a16:creationId xmlns:a16="http://schemas.microsoft.com/office/drawing/2014/main" id="{71A601EC-2763-CBE7-0FCC-5AE746C6D819}"/>
              </a:ext>
            </a:extLst>
          </p:cNvPr>
          <p:cNvSpPr>
            <a:spLocks noGrp="1"/>
          </p:cNvSpPr>
          <p:nvPr>
            <p:ph type="body" sz="quarter" idx="13"/>
          </p:nvPr>
        </p:nvSpPr>
        <p:spPr/>
        <p:txBody>
          <a:bodyPr/>
          <a:lstStyle/>
          <a:p>
            <a:endParaRPr lang="nl-NL"/>
          </a:p>
        </p:txBody>
      </p:sp>
      <p:sp>
        <p:nvSpPr>
          <p:cNvPr id="4" name="Tijdelijke aanduiding voor afbeelding 3">
            <a:extLst>
              <a:ext uri="{FF2B5EF4-FFF2-40B4-BE49-F238E27FC236}">
                <a16:creationId xmlns:a16="http://schemas.microsoft.com/office/drawing/2014/main" id="{87873B13-25AD-43EF-A6D6-BEFCDADE481A}"/>
              </a:ext>
            </a:extLst>
          </p:cNvPr>
          <p:cNvSpPr>
            <a:spLocks noGrp="1"/>
          </p:cNvSpPr>
          <p:nvPr>
            <p:ph type="pic" sz="quarter" idx="14"/>
          </p:nvPr>
        </p:nvSpPr>
        <p:spPr/>
      </p:sp>
      <p:sp>
        <p:nvSpPr>
          <p:cNvPr id="5" name="Tijdelijke aanduiding voor datum 4">
            <a:extLst>
              <a:ext uri="{FF2B5EF4-FFF2-40B4-BE49-F238E27FC236}">
                <a16:creationId xmlns:a16="http://schemas.microsoft.com/office/drawing/2014/main" id="{DB8B9482-8B88-A0FB-C320-FA2E85D9D678}"/>
              </a:ext>
            </a:extLst>
          </p:cNvPr>
          <p:cNvSpPr>
            <a:spLocks noGrp="1"/>
          </p:cNvSpPr>
          <p:nvPr>
            <p:ph type="dt" sz="half" idx="15"/>
          </p:nvPr>
        </p:nvSpPr>
        <p:spPr/>
        <p:txBody>
          <a:bodyPr/>
          <a:lstStyle/>
          <a:p>
            <a:pPr>
              <a:defRPr/>
            </a:pPr>
            <a:fld id="{D2D81E1F-A79C-1542-9C1C-F9DBD1CC8FF0}" type="datetime4">
              <a:rPr lang="nl-NL" smtClean="0"/>
              <a:pPr>
                <a:defRPr/>
              </a:pPr>
              <a:t>14 april 2023</a:t>
            </a:fld>
            <a:endParaRPr lang="nl-NL"/>
          </a:p>
        </p:txBody>
      </p:sp>
      <p:sp>
        <p:nvSpPr>
          <p:cNvPr id="6" name="Tijdelijke aanduiding voor voettekst 5">
            <a:extLst>
              <a:ext uri="{FF2B5EF4-FFF2-40B4-BE49-F238E27FC236}">
                <a16:creationId xmlns:a16="http://schemas.microsoft.com/office/drawing/2014/main" id="{FAFB0AFE-893C-EDC6-E214-7571211ABD36}"/>
              </a:ext>
            </a:extLst>
          </p:cNvPr>
          <p:cNvSpPr>
            <a:spLocks noGrp="1"/>
          </p:cNvSpPr>
          <p:nvPr>
            <p:ph type="ftr" sz="quarter" idx="16"/>
          </p:nvPr>
        </p:nvSpPr>
        <p:spPr/>
        <p:txBody>
          <a:bodyPr/>
          <a:lstStyle/>
          <a:p>
            <a:pPr>
              <a:defRPr/>
            </a:pPr>
            <a:r>
              <a:rPr lang="nl-NL"/>
              <a:t>Versie</a:t>
            </a:r>
          </a:p>
        </p:txBody>
      </p:sp>
      <p:sp>
        <p:nvSpPr>
          <p:cNvPr id="7" name="Tijdelijke aanduiding voor dianummer 6">
            <a:extLst>
              <a:ext uri="{FF2B5EF4-FFF2-40B4-BE49-F238E27FC236}">
                <a16:creationId xmlns:a16="http://schemas.microsoft.com/office/drawing/2014/main" id="{D0C591ED-7031-FE8D-4CCC-0C838055A1E5}"/>
              </a:ext>
            </a:extLst>
          </p:cNvPr>
          <p:cNvSpPr>
            <a:spLocks noGrp="1"/>
          </p:cNvSpPr>
          <p:nvPr>
            <p:ph type="sldNum" sz="quarter" idx="17"/>
          </p:nvPr>
        </p:nvSpPr>
        <p:spPr/>
        <p:txBody>
          <a:bodyPr/>
          <a:lstStyle/>
          <a:p>
            <a:fld id="{A127305E-52A1-E24B-A817-09B09797A3E1}" type="slidenum">
              <a:rPr lang="nl-NL" altLang="nl-NL" smtClean="0"/>
              <a:pPr/>
              <a:t>8</a:t>
            </a:fld>
            <a:endParaRPr lang="nl-NL" altLang="nl-NL"/>
          </a:p>
        </p:txBody>
      </p:sp>
      <p:pic>
        <p:nvPicPr>
          <p:cNvPr id="8" name="Afbeelding 2">
            <a:extLst>
              <a:ext uri="{FF2B5EF4-FFF2-40B4-BE49-F238E27FC236}">
                <a16:creationId xmlns:a16="http://schemas.microsoft.com/office/drawing/2014/main" id="{EE11C675-A714-D29A-ABD0-332C2FDB0287}"/>
              </a:ext>
            </a:extLst>
          </p:cNvPr>
          <p:cNvPicPr>
            <a:picLocks noChangeAspect="1" noChangeArrowheads="1"/>
          </p:cNvPicPr>
          <p:nvPr/>
        </p:nvPicPr>
        <p:blipFill>
          <a:blip r:embed="rId3"/>
          <a:srcRect t="8707" b="8707"/>
          <a:stretch/>
        </p:blipFill>
        <p:spPr bwMode="auto">
          <a:xfrm>
            <a:off x="0" y="1304693"/>
            <a:ext cx="9144000" cy="5663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349457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DA0AAD6-4962-35C9-A2EB-9EBC8882AAEE}"/>
              </a:ext>
            </a:extLst>
          </p:cNvPr>
          <p:cNvSpPr>
            <a:spLocks noGrp="1"/>
          </p:cNvSpPr>
          <p:nvPr>
            <p:ph type="title"/>
          </p:nvPr>
        </p:nvSpPr>
        <p:spPr/>
        <p:txBody>
          <a:bodyPr/>
          <a:lstStyle/>
          <a:p>
            <a:r>
              <a:rPr lang="nl-NL" sz="2800"/>
              <a:t>Huidige situatie</a:t>
            </a:r>
          </a:p>
        </p:txBody>
      </p:sp>
      <p:sp>
        <p:nvSpPr>
          <p:cNvPr id="3" name="Tijdelijke aanduiding voor tekst 2">
            <a:extLst>
              <a:ext uri="{FF2B5EF4-FFF2-40B4-BE49-F238E27FC236}">
                <a16:creationId xmlns:a16="http://schemas.microsoft.com/office/drawing/2014/main" id="{71A601EC-2763-CBE7-0FCC-5AE746C6D819}"/>
              </a:ext>
            </a:extLst>
          </p:cNvPr>
          <p:cNvSpPr>
            <a:spLocks noGrp="1"/>
          </p:cNvSpPr>
          <p:nvPr>
            <p:ph type="body" sz="quarter" idx="13"/>
          </p:nvPr>
        </p:nvSpPr>
        <p:spPr/>
        <p:txBody>
          <a:bodyPr/>
          <a:lstStyle/>
          <a:p>
            <a:endParaRPr lang="nl-NL"/>
          </a:p>
        </p:txBody>
      </p:sp>
      <p:sp>
        <p:nvSpPr>
          <p:cNvPr id="4" name="Tijdelijke aanduiding voor afbeelding 3">
            <a:extLst>
              <a:ext uri="{FF2B5EF4-FFF2-40B4-BE49-F238E27FC236}">
                <a16:creationId xmlns:a16="http://schemas.microsoft.com/office/drawing/2014/main" id="{87873B13-25AD-43EF-A6D6-BEFCDADE481A}"/>
              </a:ext>
            </a:extLst>
          </p:cNvPr>
          <p:cNvSpPr>
            <a:spLocks noGrp="1"/>
          </p:cNvSpPr>
          <p:nvPr>
            <p:ph type="pic" sz="quarter" idx="14"/>
          </p:nvPr>
        </p:nvSpPr>
        <p:spPr/>
      </p:sp>
      <p:sp>
        <p:nvSpPr>
          <p:cNvPr id="5" name="Tijdelijke aanduiding voor datum 4">
            <a:extLst>
              <a:ext uri="{FF2B5EF4-FFF2-40B4-BE49-F238E27FC236}">
                <a16:creationId xmlns:a16="http://schemas.microsoft.com/office/drawing/2014/main" id="{DB8B9482-8B88-A0FB-C320-FA2E85D9D678}"/>
              </a:ext>
            </a:extLst>
          </p:cNvPr>
          <p:cNvSpPr>
            <a:spLocks noGrp="1"/>
          </p:cNvSpPr>
          <p:nvPr>
            <p:ph type="dt" sz="half" idx="15"/>
          </p:nvPr>
        </p:nvSpPr>
        <p:spPr/>
        <p:txBody>
          <a:bodyPr/>
          <a:lstStyle/>
          <a:p>
            <a:pPr>
              <a:defRPr/>
            </a:pPr>
            <a:fld id="{D2D81E1F-A79C-1542-9C1C-F9DBD1CC8FF0}" type="datetime4">
              <a:rPr lang="nl-NL" smtClean="0"/>
              <a:pPr>
                <a:defRPr/>
              </a:pPr>
              <a:t>14 april 2023</a:t>
            </a:fld>
            <a:endParaRPr lang="nl-NL"/>
          </a:p>
        </p:txBody>
      </p:sp>
      <p:sp>
        <p:nvSpPr>
          <p:cNvPr id="6" name="Tijdelijke aanduiding voor voettekst 5">
            <a:extLst>
              <a:ext uri="{FF2B5EF4-FFF2-40B4-BE49-F238E27FC236}">
                <a16:creationId xmlns:a16="http://schemas.microsoft.com/office/drawing/2014/main" id="{FAFB0AFE-893C-EDC6-E214-7571211ABD36}"/>
              </a:ext>
            </a:extLst>
          </p:cNvPr>
          <p:cNvSpPr>
            <a:spLocks noGrp="1"/>
          </p:cNvSpPr>
          <p:nvPr>
            <p:ph type="ftr" sz="quarter" idx="16"/>
          </p:nvPr>
        </p:nvSpPr>
        <p:spPr/>
        <p:txBody>
          <a:bodyPr/>
          <a:lstStyle/>
          <a:p>
            <a:pPr>
              <a:defRPr/>
            </a:pPr>
            <a:r>
              <a:rPr lang="nl-NL"/>
              <a:t>Versie</a:t>
            </a:r>
          </a:p>
        </p:txBody>
      </p:sp>
      <p:sp>
        <p:nvSpPr>
          <p:cNvPr id="7" name="Tijdelijke aanduiding voor dianummer 6">
            <a:extLst>
              <a:ext uri="{FF2B5EF4-FFF2-40B4-BE49-F238E27FC236}">
                <a16:creationId xmlns:a16="http://schemas.microsoft.com/office/drawing/2014/main" id="{D0C591ED-7031-FE8D-4CCC-0C838055A1E5}"/>
              </a:ext>
            </a:extLst>
          </p:cNvPr>
          <p:cNvSpPr>
            <a:spLocks noGrp="1"/>
          </p:cNvSpPr>
          <p:nvPr>
            <p:ph type="sldNum" sz="quarter" idx="17"/>
          </p:nvPr>
        </p:nvSpPr>
        <p:spPr/>
        <p:txBody>
          <a:bodyPr/>
          <a:lstStyle/>
          <a:p>
            <a:fld id="{A127305E-52A1-E24B-A817-09B09797A3E1}" type="slidenum">
              <a:rPr lang="nl-NL" altLang="nl-NL" smtClean="0"/>
              <a:pPr/>
              <a:t>9</a:t>
            </a:fld>
            <a:endParaRPr lang="nl-NL" altLang="nl-NL"/>
          </a:p>
        </p:txBody>
      </p:sp>
      <p:pic>
        <p:nvPicPr>
          <p:cNvPr id="8" name="Afbeelding 2">
            <a:extLst>
              <a:ext uri="{FF2B5EF4-FFF2-40B4-BE49-F238E27FC236}">
                <a16:creationId xmlns:a16="http://schemas.microsoft.com/office/drawing/2014/main" id="{EE11C675-A714-D29A-ABD0-332C2FDB0287}"/>
              </a:ext>
            </a:extLst>
          </p:cNvPr>
          <p:cNvPicPr>
            <a:picLocks noChangeAspect="1" noChangeArrowheads="1"/>
          </p:cNvPicPr>
          <p:nvPr/>
        </p:nvPicPr>
        <p:blipFill>
          <a:blip r:embed="rId3"/>
          <a:srcRect t="8707" b="8707"/>
          <a:stretch/>
        </p:blipFill>
        <p:spPr bwMode="auto">
          <a:xfrm>
            <a:off x="0" y="1260088"/>
            <a:ext cx="9144000" cy="5708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96271680"/>
      </p:ext>
    </p:extLst>
  </p:cSld>
  <p:clrMapOvr>
    <a:masterClrMapping/>
  </p:clrMapOvr>
</p:sld>
</file>

<file path=ppt/theme/theme1.xml><?xml version="1.0" encoding="utf-8"?>
<a:theme xmlns:a="http://schemas.openxmlformats.org/drawingml/2006/main" name="powerpoint-gemeentedh-template">
  <a:themeElements>
    <a:clrScheme name="Den Haag Blauw">
      <a:dk1>
        <a:srgbClr val="000000"/>
      </a:dk1>
      <a:lt1>
        <a:srgbClr val="FFFFFF"/>
      </a:lt1>
      <a:dk2>
        <a:srgbClr val="000000"/>
      </a:dk2>
      <a:lt2>
        <a:srgbClr val="FFFFFF"/>
      </a:lt2>
      <a:accent1>
        <a:srgbClr val="192262"/>
      </a:accent1>
      <a:accent2>
        <a:srgbClr val="144C92"/>
      </a:accent2>
      <a:accent3>
        <a:srgbClr val="1C75BF"/>
      </a:accent3>
      <a:accent4>
        <a:srgbClr val="3697D6"/>
      </a:accent4>
      <a:accent5>
        <a:srgbClr val="3697D6"/>
      </a:accent5>
      <a:accent6>
        <a:srgbClr val="3697D6"/>
      </a:accent6>
      <a:hlink>
        <a:srgbClr val="192262"/>
      </a:hlink>
      <a:folHlink>
        <a:srgbClr val="192262"/>
      </a:folHlink>
    </a:clrScheme>
    <a:fontScheme name="Office - klassiek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Werknet-document" ma:contentTypeID="0x0101005BDB5B1612359649A32AC29EA1AEA704005DF8EC695697E44C925694F08226077B" ma:contentTypeVersion="29" ma:contentTypeDescription="Een nieuw document maken." ma:contentTypeScope="" ma:versionID="c45ae7c92dfe5a83a8bdca7112bbeece">
  <xsd:schema xmlns:xsd="http://www.w3.org/2001/XMLSchema" xmlns:xs="http://www.w3.org/2001/XMLSchema" xmlns:p="http://schemas.microsoft.com/office/2006/metadata/properties" xmlns:ns2="5a29403a-e846-48c9-8607-7a794b86ab9e" xmlns:ns3="864a98ae-f431-4412-b809-1da1c64458e4" targetNamespace="http://schemas.microsoft.com/office/2006/metadata/properties" ma:root="true" ma:fieldsID="cd166a8af6219f48df476c1fb61e3e89" ns2:_="" ns3:_="">
    <xsd:import namespace="5a29403a-e846-48c9-8607-7a794b86ab9e"/>
    <xsd:import namespace="864a98ae-f431-4412-b809-1da1c64458e4"/>
    <xsd:element name="properties">
      <xsd:complexType>
        <xsd:sequence>
          <xsd:element name="documentManagement">
            <xsd:complexType>
              <xsd:all>
                <xsd:element ref="ns2:Korte_x0020_beschrijving" minOccurs="0"/>
                <xsd:element ref="ns2:Eigenaar"/>
                <xsd:element ref="ns2:kb5053155eac4fc0a428599e19f598ba" minOccurs="0"/>
                <xsd:element ref="ns2:TaxCatchAll" minOccurs="0"/>
                <xsd:element ref="ns2:TaxCatchAllLabel" minOccurs="0"/>
                <xsd:element ref="ns2:i7232ac9b358408da02fab8a2d1d4e12" minOccurs="0"/>
                <xsd:element ref="ns3:MediaServiceMetadata" minOccurs="0"/>
                <xsd:element ref="ns3: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a29403a-e846-48c9-8607-7a794b86ab9e" elementFormDefault="qualified">
    <xsd:import namespace="http://schemas.microsoft.com/office/2006/documentManagement/types"/>
    <xsd:import namespace="http://schemas.microsoft.com/office/infopath/2007/PartnerControls"/>
    <xsd:element name="Korte_x0020_beschrijving" ma:index="8" nillable="true" ma:displayName="Korte beschrijving" ma:internalName="Korte_x0020_beschrijving" ma:readOnly="false">
      <xsd:simpleType>
        <xsd:restriction base="dms:Note">
          <xsd:maxLength value="255"/>
        </xsd:restriction>
      </xsd:simpleType>
    </xsd:element>
    <xsd:element name="Eigenaar" ma:index="9" ma:displayName="Eigenaar" ma:SharePointGroup="0" ma:internalName="Eigenaar" ma:readOnly="false" ma:showField="NameWithPictureAndDetails">
      <xsd:complexType>
        <xsd:complexContent>
          <xsd:extension base="dms:User">
            <xsd:sequence>
              <xsd:element name="UserInfo" minOccurs="0" maxOccurs="unbounded">
                <xsd:complexType>
                  <xsd:sequence>
                    <xsd:element name="DisplayName" type="xsd:string" minOccurs="0"/>
                    <xsd:element name="AccountId" type="dms:UserId" minOccurs="0"/>
                    <xsd:element name="AccountType" type="xsd:string" minOccurs="0"/>
                  </xsd:sequence>
                </xsd:complexType>
              </xsd:element>
            </xsd:sequence>
          </xsd:extension>
        </xsd:complexContent>
      </xsd:complexType>
    </xsd:element>
    <xsd:element name="kb5053155eac4fc0a428599e19f598ba" ma:index="10" ma:taxonomy="true" ma:internalName="kb5053155eac4fc0a428599e19f598ba" ma:taxonomyFieldName="VasteTrefwoorden" ma:displayName="Vaste trefwoorden" ma:readOnly="false" ma:fieldId="{4b505315-5eac-4fc0-a428-599e19f598ba}" ma:taxonomyMulti="true" ma:sspId="0f84c60b-fce4-43bd-9f97-923732063525" ma:termSetId="39dea4aa-1832-454b-99bd-7584271c50f3" ma:anchorId="00000000-0000-0000-0000-000000000000" ma:open="false" ma:isKeyword="false">
      <xsd:complexType>
        <xsd:sequence>
          <xsd:element ref="pc:Terms" minOccurs="0" maxOccurs="1"/>
        </xsd:sequence>
      </xsd:complexType>
    </xsd:element>
    <xsd:element name="TaxCatchAll" ma:index="11" nillable="true" ma:displayName="Catch-all-kolom van taxonomie" ma:hidden="true" ma:list="{4b8b8354-ea5d-4cc8-9030-2eb9e008817e}" ma:internalName="TaxCatchAll" ma:readOnly="false" ma:showField="CatchAllData" ma:web="5a29403a-e846-48c9-8607-7a794b86ab9e">
      <xsd:complexType>
        <xsd:complexContent>
          <xsd:extension base="dms:MultiChoiceLookup">
            <xsd:sequence>
              <xsd:element name="Value" type="dms:Lookup" maxOccurs="unbounded" minOccurs="0" nillable="true"/>
            </xsd:sequence>
          </xsd:extension>
        </xsd:complexContent>
      </xsd:complexType>
    </xsd:element>
    <xsd:element name="TaxCatchAllLabel" ma:index="12" nillable="true" ma:displayName="Catch-all-kolom van taxonomie1" ma:hidden="true" ma:list="{4b8b8354-ea5d-4cc8-9030-2eb9e008817e}" ma:internalName="TaxCatchAllLabel" ma:readOnly="true" ma:showField="CatchAllDataLabel" ma:web="5a29403a-e846-48c9-8607-7a794b86ab9e">
      <xsd:complexType>
        <xsd:complexContent>
          <xsd:extension base="dms:MultiChoiceLookup">
            <xsd:sequence>
              <xsd:element name="Value" type="dms:Lookup" maxOccurs="unbounded" minOccurs="0" nillable="true"/>
            </xsd:sequence>
          </xsd:extension>
        </xsd:complexContent>
      </xsd:complexType>
    </xsd:element>
    <xsd:element name="i7232ac9b358408da02fab8a2d1d4e12" ma:index="14" nillable="true" ma:taxonomy="true" ma:internalName="i7232ac9b358408da02fab8a2d1d4e12" ma:taxonomyFieldName="VrijeTrefwoorden" ma:displayName="Vrije trefwoorden" ma:readOnly="false" ma:fieldId="{27232ac9-b358-408d-a02f-ab8a2d1d4e12}" ma:taxonomyMulti="true" ma:sspId="0f84c60b-fce4-43bd-9f97-923732063525" ma:termSetId="ca784fef-004a-49db-8862-075913df6c66" ma:anchorId="00000000-0000-0000-0000-00000000000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864a98ae-f431-4412-b809-1da1c64458e4" elementFormDefault="qualified">
    <xsd:import namespace="http://schemas.microsoft.com/office/2006/documentManagement/types"/>
    <xsd:import namespace="http://schemas.microsoft.com/office/infopath/2007/PartnerControls"/>
    <xsd:element name="MediaServiceMetadata" ma:index="17" nillable="true" ma:displayName="MediaServiceMetadata" ma:hidden="true" ma:internalName="MediaServiceMetadata" ma:readOnly="true">
      <xsd:simpleType>
        <xsd:restriction base="dms:Note"/>
      </xsd:simpleType>
    </xsd:element>
    <xsd:element name="MediaServiceFastMetadata" ma:index="18"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D6BDCE3-E693-43D2-AFC7-ED5C74E2560D}">
  <ds:schemaRefs>
    <ds:schemaRef ds:uri="http://schemas.microsoft.com/sharepoint/v3/contenttype/forms"/>
  </ds:schemaRefs>
</ds:datastoreItem>
</file>

<file path=customXml/itemProps2.xml><?xml version="1.0" encoding="utf-8"?>
<ds:datastoreItem xmlns:ds="http://schemas.openxmlformats.org/officeDocument/2006/customXml" ds:itemID="{05E52BA6-2A75-4E33-AFE1-29B3084D91F2}">
  <ds:schemaRefs>
    <ds:schemaRef ds:uri="5a29403a-e846-48c9-8607-7a794b86ab9e"/>
    <ds:schemaRef ds:uri="864a98ae-f431-4412-b809-1da1c64458e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f03e95be-f593-41dc-b647-f46fbd6a5fa3}" enabled="1" method="Standard" siteId="{8c653938-6726-49c5-bca7-8e44a4bf2029}" removed="0"/>
</clbl:labelList>
</file>

<file path=docProps/app.xml><?xml version="1.0" encoding="utf-8"?>
<Properties xmlns="http://schemas.openxmlformats.org/officeDocument/2006/extended-properties" xmlns:vt="http://schemas.openxmlformats.org/officeDocument/2006/docPropsVTypes">
  <Template>Epub-test.thmx</Template>
  <TotalTime>0</TotalTime>
  <Words>602</Words>
  <Application>Microsoft Office PowerPoint</Application>
  <PresentationFormat>Diavoorstelling (4:3)</PresentationFormat>
  <Paragraphs>177</Paragraphs>
  <Slides>18</Slides>
  <Notes>16</Notes>
  <HiddenSlides>0</HiddenSlides>
  <MMClips>0</MMClips>
  <ScaleCrop>false</ScaleCrop>
  <HeadingPairs>
    <vt:vector size="6" baseType="variant">
      <vt:variant>
        <vt:lpstr>Gebruikte lettertypen</vt:lpstr>
      </vt:variant>
      <vt:variant>
        <vt:i4>3</vt:i4>
      </vt:variant>
      <vt:variant>
        <vt:lpstr>Thema</vt:lpstr>
      </vt:variant>
      <vt:variant>
        <vt:i4>1</vt:i4>
      </vt:variant>
      <vt:variant>
        <vt:lpstr>Diatitels</vt:lpstr>
      </vt:variant>
      <vt:variant>
        <vt:i4>18</vt:i4>
      </vt:variant>
    </vt:vector>
  </HeadingPairs>
  <TitlesOfParts>
    <vt:vector size="22" baseType="lpstr">
      <vt:lpstr>Arial</vt:lpstr>
      <vt:lpstr>Calibri</vt:lpstr>
      <vt:lpstr>Segoe UI</vt:lpstr>
      <vt:lpstr>powerpoint-gemeentedh-template</vt:lpstr>
      <vt:lpstr>              Operatie Bomenbuurt</vt:lpstr>
      <vt:lpstr>Operatie Bomenbuurt  </vt:lpstr>
      <vt:lpstr>Waarom Operatie Bomenbuurt</vt:lpstr>
      <vt:lpstr>Integrale en toekomstbestendige aanpak leefomgeving</vt:lpstr>
      <vt:lpstr>Huidige situatie </vt:lpstr>
      <vt:lpstr>Huidige situatie</vt:lpstr>
      <vt:lpstr>Huidige situatie</vt:lpstr>
      <vt:lpstr>Huidige situatie</vt:lpstr>
      <vt:lpstr>Huidige situatie</vt:lpstr>
      <vt:lpstr>Huidige situatie</vt:lpstr>
      <vt:lpstr>Rioolvervanging in de Bomenbuurt</vt:lpstr>
      <vt:lpstr>Website Operatie Bomenbuurt</vt:lpstr>
      <vt:lpstr>Mobiliteitsvisie      </vt:lpstr>
      <vt:lpstr>Enquête en tellingen</vt:lpstr>
      <vt:lpstr>MiniParken</vt:lpstr>
      <vt:lpstr>Porbeerdagen deelvervoer </vt:lpstr>
      <vt:lpstr>Operatie Bomenbuurt naar een toekomstbestendige Bomenbuurt   </vt:lpstr>
      <vt:lpstr>Samen met bewoners, ondernemers en scholen</vt:lpstr>
    </vt:vector>
  </TitlesOfParts>
  <Manager/>
  <Company>Maaike Media</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Powerpoint-4x3-groen</dc:title>
  <dc:subject/>
  <dc:creator>Gemeente Den Haag</dc:creator>
  <cp:keywords/>
  <dc:description/>
  <cp:lastModifiedBy>SBOB Online</cp:lastModifiedBy>
  <cp:revision>57</cp:revision>
  <cp:lastPrinted>2021-01-06T12:45:49Z</cp:lastPrinted>
  <dcterms:created xsi:type="dcterms:W3CDTF">2011-12-16T10:32:12Z</dcterms:created>
  <dcterms:modified xsi:type="dcterms:W3CDTF">2023-04-14T15:45:29Z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0x0101005BDB5B1612359649A32AC29EA1AEA704005DF8EC695697E44C925694F08226077B</vt:lpwstr>
  </property>
  <property fmtid="{D5CDD505-2E9C-101B-9397-08002B2CF9AE}" pid="3" name="Trefwoorden">
    <vt:lpwstr>208;#huisstijl|50524249-95cd-4f88-83fb-31390a2dfb60;#510;#communicatie|7484e2e8-6f8f-46b3-8d3d-daabb518267d;#209;#citymarketing|ab2ab6e9-2c7e-494f-bd55-f1767d08f5b8;#311;#MS Powerpoint|159f670a-4c45-4a62-88ac-fa7864d225b5</vt:lpwstr>
  </property>
  <property fmtid="{D5CDD505-2E9C-101B-9397-08002B2CF9AE}" pid="4" name="VrijeTermen">
    <vt:lpwstr/>
  </property>
  <property fmtid="{D5CDD505-2E9C-101B-9397-08002B2CF9AE}" pid="5" name="MMOnderdeel_x0020_van">
    <vt:lpwstr/>
  </property>
  <property fmtid="{D5CDD505-2E9C-101B-9397-08002B2CF9AE}" pid="6" name="MMOnderdeel van">
    <vt:lpwstr/>
  </property>
  <property fmtid="{D5CDD505-2E9C-101B-9397-08002B2CF9AE}" pid="7" name="VrijeTrefwoorden">
    <vt:lpwstr/>
  </property>
  <property fmtid="{D5CDD505-2E9C-101B-9397-08002B2CF9AE}" pid="8" name="_dlc_policyId">
    <vt:lpwstr>0x0101005BDB5B1612359649A32AC29EA1AEA704005DF8EC695697E44C925694F08226077B|1589124849</vt:lpwstr>
  </property>
  <property fmtid="{D5CDD505-2E9C-101B-9397-08002B2CF9AE}" pid="9" name="VasteTrefwoorden">
    <vt:lpwstr>10;#communicatie portaal|b89749f7-bd07-4745-8e40-4598e2d7795c</vt:lpwstr>
  </property>
  <property fmtid="{D5CDD505-2E9C-101B-9397-08002B2CF9AE}" pid="10" name="ItemRetentionFormula">
    <vt:lpwstr>&lt;formula id="Microsoft.Office.RecordsManagement.PolicyFeatures.Expiration.Formula.BuiltIn"&gt;&lt;number&gt;1&lt;/number&gt;&lt;property&gt;Modified&lt;/property&gt;&lt;propertyId&gt;28cf69c5-fa48-462a-b5cd-27b6f9d2bd5f&lt;/propertyId&gt;&lt;period&gt;years&lt;/period&gt;&lt;/formula&gt;</vt:lpwstr>
  </property>
  <property fmtid="{D5CDD505-2E9C-101B-9397-08002B2CF9AE}" pid="11" name="Order">
    <vt:r8>7000</vt:r8>
  </property>
  <property fmtid="{D5CDD505-2E9C-101B-9397-08002B2CF9AE}" pid="12" name="_dlc_ExpireDate">
    <vt:filetime>2020-06-17T08:15:34Z</vt:filetime>
  </property>
  <property fmtid="{D5CDD505-2E9C-101B-9397-08002B2CF9AE}" pid="13" name="Eigenaar">
    <vt:lpwstr>3265;#Marianne Heijink</vt:lpwstr>
  </property>
  <property fmtid="{D5CDD505-2E9C-101B-9397-08002B2CF9AE}" pid="14" name="TaxCatchAll">
    <vt:lpwstr>10;#</vt:lpwstr>
  </property>
  <property fmtid="{D5CDD505-2E9C-101B-9397-08002B2CF9AE}" pid="15" name="kb5053155eac4fc0a428599e19f598ba">
    <vt:lpwstr>communicatie portaal|b89749f7-bd07-4745-8e40-4598e2d7795c</vt:lpwstr>
  </property>
  <property fmtid="{D5CDD505-2E9C-101B-9397-08002B2CF9AE}" pid="16" name="Korte beschrijving">
    <vt:lpwstr/>
  </property>
  <property fmtid="{D5CDD505-2E9C-101B-9397-08002B2CF9AE}" pid="17" name="i7232ac9b358408da02fab8a2d1d4e12">
    <vt:lpwstr/>
  </property>
</Properties>
</file>